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73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3D0EC-5FA5-4FE2-81CA-2074D85DDC2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80200" cy="3757612"/>
          </a:xfrm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97842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03B2-FF14-4672-AA3F-1A42D9D1506D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96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48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2233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289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79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42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914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C03B2-FF14-4672-AA3F-1A42D9D1506D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8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055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665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809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03B2-FF14-4672-AA3F-1A42D9D1506D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00B81-C10D-4A10-A195-E31721222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659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Line 2"/>
          <p:cNvSpPr>
            <a:spLocks noChangeShapeType="1"/>
          </p:cNvSpPr>
          <p:nvPr/>
        </p:nvSpPr>
        <p:spPr bwMode="auto">
          <a:xfrm>
            <a:off x="2538547" y="150865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876547" name="Rectangle 3"/>
          <p:cNvSpPr>
            <a:spLocks noChangeArrowheads="1"/>
          </p:cNvSpPr>
          <p:nvPr/>
        </p:nvSpPr>
        <p:spPr bwMode="auto">
          <a:xfrm>
            <a:off x="7839932" y="5562659"/>
            <a:ext cx="18473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ja-JP" altLang="ja-JP" sz="5200"/>
          </a:p>
        </p:txBody>
      </p:sp>
      <p:sp>
        <p:nvSpPr>
          <p:cNvPr id="876549" name="Line 5"/>
          <p:cNvSpPr>
            <a:spLocks noChangeShapeType="1"/>
          </p:cNvSpPr>
          <p:nvPr/>
        </p:nvSpPr>
        <p:spPr bwMode="auto">
          <a:xfrm>
            <a:off x="4618287" y="3067889"/>
            <a:ext cx="9079316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876550" name="Text Box 6"/>
          <p:cNvSpPr txBox="1">
            <a:spLocks noChangeArrowheads="1"/>
          </p:cNvSpPr>
          <p:nvPr/>
        </p:nvSpPr>
        <p:spPr bwMode="auto">
          <a:xfrm>
            <a:off x="3211618" y="2893729"/>
            <a:ext cx="1976554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  <a:endParaRPr lang="ja-JP" altLang="en-US" sz="11555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76551" name="Text Box 7"/>
          <p:cNvSpPr txBox="1">
            <a:spLocks noChangeArrowheads="1"/>
          </p:cNvSpPr>
          <p:nvPr/>
        </p:nvSpPr>
        <p:spPr bwMode="auto">
          <a:xfrm>
            <a:off x="5434766" y="2893730"/>
            <a:ext cx="3235616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４０</a:t>
            </a:r>
            <a:endParaRPr lang="ja-JP" altLang="en-US" sz="11555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76552" name="Text Box 8"/>
          <p:cNvSpPr txBox="1">
            <a:spLocks noChangeArrowheads="1"/>
          </p:cNvSpPr>
          <p:nvPr/>
        </p:nvSpPr>
        <p:spPr bwMode="auto">
          <a:xfrm>
            <a:off x="5434765" y="1156315"/>
            <a:ext cx="3289191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7030A0"/>
                </a:solidFill>
                <a:latin typeface="HGP創英角ｺﾞｼｯｸUB" pitchFamily="50" charset="-128"/>
                <a:ea typeface="HGP創英角ｺﾞｼｯｸUB" pitchFamily="50" charset="-128"/>
              </a:rPr>
              <a:t>１０</a:t>
            </a:r>
            <a:endParaRPr lang="ja-JP" altLang="en-US" sz="11555" dirty="0">
              <a:solidFill>
                <a:srgbClr val="7030A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76553" name="Text Box 9"/>
          <p:cNvSpPr txBox="1">
            <a:spLocks noChangeArrowheads="1"/>
          </p:cNvSpPr>
          <p:nvPr/>
        </p:nvSpPr>
        <p:spPr bwMode="auto">
          <a:xfrm>
            <a:off x="5364091" y="4342372"/>
            <a:ext cx="7071571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４０</a:t>
            </a:r>
            <a:endParaRPr lang="ja-JP" altLang="en-US" sz="11555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76554" name="Line 10"/>
          <p:cNvSpPr>
            <a:spLocks noChangeShapeType="1"/>
          </p:cNvSpPr>
          <p:nvPr/>
        </p:nvSpPr>
        <p:spPr bwMode="auto">
          <a:xfrm>
            <a:off x="4409624" y="6291828"/>
            <a:ext cx="449025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 sz="2600"/>
          </a:p>
        </p:txBody>
      </p:sp>
      <p:sp>
        <p:nvSpPr>
          <p:cNvPr id="876555" name="Text Box 11"/>
          <p:cNvSpPr txBox="1">
            <a:spLocks noChangeArrowheads="1"/>
          </p:cNvSpPr>
          <p:nvPr/>
        </p:nvSpPr>
        <p:spPr bwMode="auto">
          <a:xfrm>
            <a:off x="6439681" y="6173948"/>
            <a:ext cx="197540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０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278143" y="2530616"/>
            <a:ext cx="1217000" cy="2648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ja-JP" sz="16611" dirty="0">
                <a:solidFill>
                  <a:srgbClr val="000000"/>
                </a:solidFill>
                <a:latin typeface="AR P丸ゴシック体M" pitchFamily="50" charset="-128"/>
                <a:ea typeface="AR P丸ゴシック体M" pitchFamily="50" charset="-128"/>
              </a:rPr>
              <a:t>)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1043068" y="2837136"/>
            <a:ext cx="3235616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00B050"/>
                </a:solidFill>
                <a:latin typeface="HGP創英角ｺﾞｼｯｸUB" pitchFamily="50" charset="-128"/>
                <a:ea typeface="HGP創英角ｺﾞｼｯｸUB" pitchFamily="50" charset="-128"/>
              </a:rPr>
              <a:t>１１</a:t>
            </a:r>
            <a:endParaRPr lang="ja-JP" altLang="en-US" sz="11555" dirty="0">
              <a:solidFill>
                <a:srgbClr val="00B05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9432063" y="1508660"/>
            <a:ext cx="309083" cy="6356578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260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2107012" y="1156315"/>
            <a:ext cx="3289191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7030A0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endParaRPr lang="ja-JP" altLang="en-US" sz="11555" dirty="0">
              <a:solidFill>
                <a:srgbClr val="7030A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184788" y="4416673"/>
            <a:ext cx="7071571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８</a:t>
            </a:r>
            <a:endParaRPr lang="ja-JP" altLang="en-US" sz="11555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9975965" y="6300820"/>
            <a:ext cx="449025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 sz="2600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2221091" y="6157525"/>
            <a:ext cx="1975408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endParaRPr lang="ja-JP" altLang="en-US" sz="11555" dirty="0">
              <a:solidFill>
                <a:srgbClr val="00B0F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4618286" y="8435912"/>
            <a:ext cx="10558445" cy="142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635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あわせて</a:t>
            </a:r>
            <a:r>
              <a:rPr lang="ja-JP" altLang="en-US" sz="8666" b="1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lang="ja-JP" altLang="en-US" sz="5778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あまり</a:t>
            </a:r>
            <a:r>
              <a:rPr lang="ja-JP" altLang="en-US" sz="8666" b="1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endParaRPr lang="ja-JP" altLang="en-US" sz="8666" b="1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29396" y="187306"/>
            <a:ext cx="11023497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b="1" dirty="0">
                <a:solidFill>
                  <a:srgbClr val="00808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分けて筆算してみるよ！</a:t>
            </a:r>
            <a:endParaRPr lang="ja-JP" altLang="en-US" sz="6355" b="1" dirty="0">
              <a:solidFill>
                <a:srgbClr val="00808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8027154" y="2916080"/>
            <a:ext cx="3235616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５ １</a:t>
            </a:r>
            <a:endParaRPr lang="ja-JP" altLang="en-US" sz="11555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903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76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2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549" grpId="0" animBg="1"/>
      <p:bldP spid="876554" grpId="0" animBg="1"/>
      <p:bldP spid="2" grpId="0"/>
      <p:bldP spid="3" grpId="0" animBg="1"/>
      <p:bldP spid="25" grpId="0" animBg="1"/>
      <p:bldP spid="28" grpId="0"/>
      <p:bldP spid="20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16a32e8cfe6a1a84d6114f264f7b33391e4df32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24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Pゴシック体S</vt:lpstr>
      <vt:lpstr>AR P丸ゴシック体M</vt:lpstr>
      <vt:lpstr>Eras Bold ITC</vt:lpstr>
      <vt:lpstr>HGP創英角ｺﾞｼｯｸUB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98</cp:revision>
  <cp:lastPrinted>2014-09-25T06:35:32Z</cp:lastPrinted>
  <dcterms:created xsi:type="dcterms:W3CDTF">2014-07-20T08:05:01Z</dcterms:created>
  <dcterms:modified xsi:type="dcterms:W3CDTF">2016-01-20T08:09:47Z</dcterms:modified>
</cp:coreProperties>
</file>