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8"/>
  </p:notesMasterIdLst>
  <p:sldIdLst>
    <p:sldId id="261" r:id="rId2"/>
    <p:sldId id="263" r:id="rId3"/>
    <p:sldId id="269" r:id="rId4"/>
    <p:sldId id="270" r:id="rId5"/>
    <p:sldId id="266" r:id="rId6"/>
    <p:sldId id="268" r:id="rId7"/>
  </p:sldIdLst>
  <p:sldSz cx="17610138" cy="9906000"/>
  <p:notesSz cx="6797675" cy="9926638"/>
  <p:custDataLst>
    <p:tags r:id="rId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FF0066"/>
    <a:srgbClr val="336699"/>
    <a:srgbClr val="993366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1pPr>
            <a:lvl2pPr marL="742950" indent="-28575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2pPr>
            <a:lvl3pPr marL="11430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3pPr>
            <a:lvl4pPr marL="16002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4pPr>
            <a:lvl5pPr marL="2057400" indent="-228600" defTabSz="966788" eaLnBrk="0" hangingPunct="0"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itchFamily="18" charset="0"/>
                <a:ea typeface="HG丸ｺﾞｼｯｸM-PRO" pitchFamily="50" charset="-128"/>
              </a:defRPr>
            </a:lvl9pPr>
          </a:lstStyle>
          <a:p>
            <a:pPr eaLnBrk="1" hangingPunct="1"/>
            <a:fld id="{AAB2285D-6600-4F72-AEAA-A4EE0176E374}" type="slidenum">
              <a:rPr lang="en-US" altLang="ja-JP" sz="1300" smtClean="0">
                <a:ea typeface="Osaka" charset="-128"/>
              </a:rPr>
              <a:pPr eaLnBrk="1" hangingPunct="1"/>
              <a:t>6</a:t>
            </a:fld>
            <a:endParaRPr lang="en-US" altLang="ja-JP" sz="1300" smtClean="0">
              <a:ea typeface="Osaka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94652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D52-1BE2-46E9-A916-35337E67D12E}" type="datetimeFigureOut">
              <a:rPr kumimoji="1" lang="ja-JP" altLang="en-US" smtClean="0"/>
              <a:t>2016/2/20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8294-A498-4A27-86F3-A5FC41B180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44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827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247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337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467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772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939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D52-1BE2-46E9-A916-35337E67D12E}" type="datetimeFigureOut">
              <a:rPr kumimoji="1" lang="ja-JP" altLang="en-US" smtClean="0"/>
              <a:t>2016/2/20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8294-A498-4A27-86F3-A5FC41B180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0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662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555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786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E9D52-1BE2-46E9-A916-35337E67D12E}" type="datetimeFigureOut">
              <a:rPr kumimoji="1" lang="ja-JP" altLang="en-US" smtClean="0"/>
              <a:t>2016/2/20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C8294-A498-4A27-86F3-A5FC41B180D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418836" y="232974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2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7.WMF"/><Relationship Id="rId7" Type="http://schemas.openxmlformats.org/officeDocument/2006/relationships/image" Target="../media/image1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0.WMF"/><Relationship Id="rId4" Type="http://schemas.openxmlformats.org/officeDocument/2006/relationships/image" Target="../media/image11.WMF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68" b="64577"/>
          <a:stretch/>
        </p:blipFill>
        <p:spPr>
          <a:xfrm>
            <a:off x="212870" y="1414600"/>
            <a:ext cx="1916854" cy="273381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58490" b="64577"/>
          <a:stretch/>
        </p:blipFill>
        <p:spPr>
          <a:xfrm>
            <a:off x="224961" y="4406736"/>
            <a:ext cx="2011552" cy="267986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229074" y="11425"/>
            <a:ext cx="12481012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「夏至」</a:t>
            </a:r>
            <a:r>
              <a:rPr lang="ja-JP" altLang="en-US" sz="6933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ってどんな日？</a:t>
            </a:r>
          </a:p>
        </p:txBody>
      </p:sp>
      <p:sp>
        <p:nvSpPr>
          <p:cNvPr id="8" name="角丸四角形吹き出し 7"/>
          <p:cNvSpPr/>
          <p:nvPr/>
        </p:nvSpPr>
        <p:spPr>
          <a:xfrm>
            <a:off x="2482245" y="1756216"/>
            <a:ext cx="12043289" cy="2392194"/>
          </a:xfrm>
          <a:prstGeom prst="wedgeRoundRectCallout">
            <a:avLst>
              <a:gd name="adj1" fmla="val -53150"/>
              <a:gd name="adj2" fmla="val 21425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64509" y="1827226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漢字を見たらわかるでしょ。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74439" y="2913695"/>
            <a:ext cx="10088818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この日から夏。それだけよ。</a:t>
            </a:r>
            <a:endParaRPr lang="en-US" altLang="ja-JP" sz="6355" dirty="0">
              <a:solidFill>
                <a:srgbClr val="5F5F5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ja-JP" altLang="en-US" sz="5778" dirty="0">
              <a:solidFill>
                <a:srgbClr val="5F5F5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2524715" y="7337550"/>
            <a:ext cx="12000819" cy="2278464"/>
          </a:xfrm>
          <a:prstGeom prst="wedgeRoundRectCallout">
            <a:avLst>
              <a:gd name="adj1" fmla="val -54376"/>
              <a:gd name="adj2" fmla="val -19975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35795" y="7359616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ちがうよ、ちがうよ。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85027" y="8405919"/>
            <a:ext cx="9464767" cy="10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梅雨の真ん中よ。</a:t>
            </a:r>
          </a:p>
        </p:txBody>
      </p:sp>
      <p:sp>
        <p:nvSpPr>
          <p:cNvPr id="9" name="角丸四角形吹き出し 8"/>
          <p:cNvSpPr/>
          <p:nvPr/>
        </p:nvSpPr>
        <p:spPr>
          <a:xfrm>
            <a:off x="2482244" y="4507714"/>
            <a:ext cx="12043290" cy="2361288"/>
          </a:xfrm>
          <a:prstGeom prst="wedgeRoundRectCallout">
            <a:avLst>
              <a:gd name="adj1" fmla="val -53983"/>
              <a:gd name="adj2" fmla="val 14561"/>
              <a:gd name="adj3" fmla="val 16667"/>
            </a:avLst>
          </a:prstGeom>
          <a:noFill/>
          <a:ln w="381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07709" y="4439976"/>
            <a:ext cx="9464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800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太陽に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40978" y="5422199"/>
            <a:ext cx="9464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7030A0"/>
                </a:solidFill>
              </a:rPr>
              <a:t>　　　</a:t>
            </a:r>
            <a:r>
              <a:rPr lang="ja-JP" altLang="en-US" sz="7800" dirty="0">
                <a:solidFill>
                  <a:srgbClr val="5F5F5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かんけいあるよ。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 rot="20757589">
            <a:off x="14877199" y="2616680"/>
            <a:ext cx="3160082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78"/>
              </a:lnSpc>
            </a:pPr>
            <a:r>
              <a:rPr lang="ja-JP" altLang="en-US" sz="4044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やっぱり、</a:t>
            </a:r>
          </a:p>
          <a:p>
            <a:pPr>
              <a:lnSpc>
                <a:spcPts val="5778"/>
              </a:lnSpc>
            </a:pPr>
            <a:r>
              <a:rPr lang="ja-JP" altLang="en-US" sz="4044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これかな？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2" b="95223" l="2548" r="93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920" flipV="1">
            <a:off x="13982963" y="876785"/>
            <a:ext cx="2537041" cy="254130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3" r="38046" b="64577"/>
          <a:stretch/>
        </p:blipFill>
        <p:spPr>
          <a:xfrm>
            <a:off x="90525" y="6928496"/>
            <a:ext cx="1936105" cy="26875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13166" r="6098" b="4281"/>
          <a:stretch/>
        </p:blipFill>
        <p:spPr>
          <a:xfrm>
            <a:off x="2701587" y="1976211"/>
            <a:ext cx="2010987" cy="18965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57" y="4581288"/>
            <a:ext cx="2172852" cy="217710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/>
          <a:stretch/>
        </p:blipFill>
        <p:spPr>
          <a:xfrm>
            <a:off x="2876157" y="7450442"/>
            <a:ext cx="2184610" cy="21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18437" y="5689137"/>
            <a:ext cx="5781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太陽がのぼってから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454247" y="5562017"/>
            <a:ext cx="54084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しずむまで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44599" y="1586233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59968" y="7743549"/>
            <a:ext cx="10620028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</a:t>
            </a:r>
          </a:p>
        </p:txBody>
      </p:sp>
    </p:spTree>
    <p:extLst>
      <p:ext uri="{BB962C8B-B14F-4D97-AF65-F5344CB8AC3E}">
        <p14:creationId xmlns:p14="http://schemas.microsoft.com/office/powerpoint/2010/main" val="29895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3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44599" y="1595278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60489" y="7463559"/>
            <a:ext cx="10620028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 smtClean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夜の時間だよ</a:t>
            </a:r>
            <a:endParaRPr lang="ja-JP" altLang="en-US" sz="9533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0" y="-39130"/>
            <a:ext cx="17610138" cy="51376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09698" y="480675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727953" y="315598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24538" y="469882"/>
            <a:ext cx="76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980798" y="419119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29529" y="266033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1162" y="12673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82237" y="514310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2583" y="299113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93453" y="228653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294474" y="29329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7" name="楕円 36"/>
          <p:cNvSpPr/>
          <p:nvPr/>
        </p:nvSpPr>
        <p:spPr>
          <a:xfrm>
            <a:off x="2829950" y="708396"/>
            <a:ext cx="1387512" cy="13875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8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4" grpId="0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66" y="4297392"/>
            <a:ext cx="1186734" cy="114798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3596377"/>
            <a:ext cx="2184177" cy="21128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057008"/>
            <a:ext cx="1761013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8" y="4347504"/>
            <a:ext cx="1175841" cy="7537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297392"/>
            <a:ext cx="672162" cy="680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89" y="4203863"/>
            <a:ext cx="804416" cy="8725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597" y="3834877"/>
            <a:ext cx="928617" cy="12415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" y="3331923"/>
            <a:ext cx="1460103" cy="1288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6" y="3750318"/>
            <a:ext cx="454758" cy="83991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" y="3938404"/>
            <a:ext cx="258216" cy="623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4" y="3989292"/>
            <a:ext cx="227079" cy="5482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06" y="4140445"/>
            <a:ext cx="212201" cy="51236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48" y="4495435"/>
            <a:ext cx="361779" cy="51236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67" y="3834877"/>
            <a:ext cx="415746" cy="71521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905" y="4030228"/>
            <a:ext cx="3193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6" y="4489474"/>
            <a:ext cx="1085572" cy="6090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9808" y="1503769"/>
            <a:ext cx="1372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085563" y="1531125"/>
            <a:ext cx="14526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西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0" y="-57313"/>
            <a:ext cx="17610138" cy="51376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09698" y="480675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727953" y="315598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24538" y="469882"/>
            <a:ext cx="76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980798" y="419119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29529" y="266033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71162" y="12673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82237" y="514310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2583" y="299113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93453" y="228653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294474" y="293292"/>
            <a:ext cx="624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4000" dirty="0">
                <a:solidFill>
                  <a:srgbClr val="FFFF00"/>
                </a:solidFill>
              </a:rPr>
              <a:t>★</a:t>
            </a:r>
          </a:p>
        </p:txBody>
      </p:sp>
      <p:cxnSp>
        <p:nvCxnSpPr>
          <p:cNvPr id="36" name="直線コネクタ 35"/>
          <p:cNvCxnSpPr/>
          <p:nvPr/>
        </p:nvCxnSpPr>
        <p:spPr>
          <a:xfrm>
            <a:off x="2400718" y="7188544"/>
            <a:ext cx="11831954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400718" y="8047007"/>
            <a:ext cx="118440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2393443" y="8940168"/>
            <a:ext cx="118440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509930" y="6441601"/>
            <a:ext cx="919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３月２１日（春休みがはじまるころ）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377183" y="6354413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午後６時１０分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09930" y="8157568"/>
            <a:ext cx="809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９月２２日</a:t>
            </a:r>
            <a:r>
              <a:rPr lang="ja-JP" altLang="en-US" sz="3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（もうすぐ運動会）</a:t>
            </a:r>
            <a:endParaRPr lang="ja-JP" alt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10332864" y="6237421"/>
            <a:ext cx="0" cy="3551336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509930" y="7291964"/>
            <a:ext cx="919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６月２１日（プールがはじまるころ）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377183" y="7273205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午後７時１５分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376875" y="8131667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午後６時１３分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427383" y="9053943"/>
            <a:ext cx="48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/>
              <a:t>　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anose="020B0604030504040204" pitchFamily="50" charset="-128"/>
              </a:rPr>
              <a:t>午後５時１０分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844772" y="5541965"/>
            <a:ext cx="1041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太陽がしずむ時こく（夜になる時こく）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400717" y="6237421"/>
            <a:ext cx="11847355" cy="3551336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430666" y="9005060"/>
            <a:ext cx="809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１２月２４日（クリスマスのころ）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52760" y="6183516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CC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春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454375" y="7132849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442535" y="8000006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99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秋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452760" y="8891430"/>
            <a:ext cx="96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</a:t>
            </a:r>
          </a:p>
        </p:txBody>
      </p:sp>
      <p:sp>
        <p:nvSpPr>
          <p:cNvPr id="19" name="楕円 18"/>
          <p:cNvSpPr/>
          <p:nvPr/>
        </p:nvSpPr>
        <p:spPr>
          <a:xfrm>
            <a:off x="2829950" y="708396"/>
            <a:ext cx="1387512" cy="13875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2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2 0.00208 L 0.25376 -0.2859 C 0.301 -0.35096 0.37248 -0.38493 0.44649 -0.38493 C 0.53123 -0.38493 0.59857 -0.35096 0.64581 -0.2859 L 0.87343 0.00208 " pathEditMode="relative" rAng="0" ptsTypes="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6" y="-193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1" grpId="0"/>
      <p:bldP spid="52" grpId="0"/>
      <p:bldP spid="53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885223" y="2708094"/>
            <a:ext cx="8713784" cy="467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3" y="6204310"/>
            <a:ext cx="1241351" cy="123709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7330732"/>
            <a:ext cx="8740339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5" y="6686379"/>
            <a:ext cx="726280" cy="7043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3" y="6139404"/>
            <a:ext cx="648809" cy="8352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" y="6277790"/>
            <a:ext cx="140259" cy="5123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10" y="6264646"/>
            <a:ext cx="159492" cy="58261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1" y="6225130"/>
            <a:ext cx="140259" cy="512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1" y="6557504"/>
            <a:ext cx="767474" cy="69918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934" y="2750322"/>
            <a:ext cx="1257081" cy="1257081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4446989" y="4066583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386997" y="2906912"/>
            <a:ext cx="6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232698" y="2981703"/>
            <a:ext cx="62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114814" y="2837931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167670" y="2878976"/>
            <a:ext cx="624051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22" dirty="0">
                <a:solidFill>
                  <a:srgbClr val="FFFF00"/>
                </a:solidFill>
              </a:rPr>
              <a:t>★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92151" y="-7243"/>
            <a:ext cx="14570901" cy="147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午後６時３０分　夏と冬のちがい</a:t>
            </a:r>
            <a:r>
              <a:rPr lang="ja-JP" altLang="en-US" sz="2600" dirty="0">
                <a:solidFill>
                  <a:schemeClr val="accent1">
                    <a:lumMod val="50000"/>
                  </a:schemeClr>
                </a:solidFill>
                <a:latin typeface="AR P丸ゴシック体E" pitchFamily="50" charset="-128"/>
                <a:ea typeface="AR P丸ゴシック体E" pitchFamily="50" charset="-128"/>
              </a:rPr>
              <a:t>　　</a:t>
            </a:r>
          </a:p>
          <a:p>
            <a:r>
              <a:rPr lang="ja-JP" altLang="en-US" sz="2600" dirty="0">
                <a:latin typeface="AR P丸ゴシック体E" pitchFamily="50" charset="-128"/>
                <a:ea typeface="AR P丸ゴシック体E" pitchFamily="50" charset="-128"/>
              </a:rPr>
              <a:t>　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971" y="6707990"/>
            <a:ext cx="482431" cy="482595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308" y="6443949"/>
            <a:ext cx="577355" cy="872527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9618" y="6443948"/>
            <a:ext cx="666497" cy="872525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6408" y="6380530"/>
            <a:ext cx="152303" cy="512361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0118" y="6707991"/>
            <a:ext cx="152303" cy="512361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970" y="6277816"/>
            <a:ext cx="152303" cy="512361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665" y="6270314"/>
            <a:ext cx="152303" cy="512361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933644" y="1063149"/>
            <a:ext cx="7251142" cy="1559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</a:t>
            </a:r>
            <a:r>
              <a:rPr lang="ja-JP" altLang="en-US" sz="5778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（６月のおわりごろ）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9559439" y="1091249"/>
            <a:ext cx="7896348" cy="1559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533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</a:t>
            </a:r>
            <a:r>
              <a:rPr lang="ja-JP" altLang="en-US" sz="5778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（１２月のおわりごろ）</a:t>
            </a: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98" y="6244910"/>
            <a:ext cx="1216823" cy="1168943"/>
          </a:xfrm>
          <a:prstGeom prst="rect">
            <a:avLst/>
          </a:prstGeom>
        </p:spPr>
      </p:pic>
      <p:sp>
        <p:nvSpPr>
          <p:cNvPr id="77" name="正方形/長方形 76"/>
          <p:cNvSpPr/>
          <p:nvPr/>
        </p:nvSpPr>
        <p:spPr>
          <a:xfrm>
            <a:off x="8740340" y="7359932"/>
            <a:ext cx="8869798" cy="416034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33" y="6583132"/>
            <a:ext cx="726280" cy="704326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93" y="6016983"/>
            <a:ext cx="648809" cy="835267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95" y="6174543"/>
            <a:ext cx="140259" cy="512361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89" y="6068193"/>
            <a:ext cx="159492" cy="582615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72" y="6326951"/>
            <a:ext cx="140259" cy="512361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69" y="6472886"/>
            <a:ext cx="862620" cy="748750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73356" y="6702633"/>
            <a:ext cx="482431" cy="482595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01693" y="6438592"/>
            <a:ext cx="577355" cy="872527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1003" y="6438591"/>
            <a:ext cx="666497" cy="872525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7793" y="6375173"/>
            <a:ext cx="152303" cy="512361"/>
          </a:xfrm>
          <a:prstGeom prst="rect">
            <a:avLst/>
          </a:prstGeom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01503" y="6702633"/>
            <a:ext cx="152303" cy="512361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95355" y="6272459"/>
            <a:ext cx="152303" cy="512361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21050" y="6264957"/>
            <a:ext cx="152303" cy="512361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13415" y="7960826"/>
            <a:ext cx="7412273" cy="158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ja-JP" altLang="en-US" sz="4800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太陽がしずんでいないから</a:t>
            </a:r>
            <a:r>
              <a:rPr lang="ja-JP" altLang="en-US" sz="48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</a:p>
          <a:p>
            <a:pPr>
              <a:lnSpc>
                <a:spcPts val="6200"/>
              </a:lnSpc>
            </a:pPr>
            <a:r>
              <a:rPr lang="ja-JP" altLang="en-US" sz="48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まだ明るいよ。</a:t>
            </a:r>
            <a:endParaRPr lang="ja-JP" altLang="en-US" sz="4800" dirty="0">
              <a:solidFill>
                <a:schemeClr val="accent1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10163395" y="8126833"/>
            <a:ext cx="7743290" cy="107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もう、まっくらだよ！</a:t>
            </a:r>
          </a:p>
        </p:txBody>
      </p:sp>
      <p:sp>
        <p:nvSpPr>
          <p:cNvPr id="40" name="角丸四角形 39"/>
          <p:cNvSpPr/>
          <p:nvPr/>
        </p:nvSpPr>
        <p:spPr>
          <a:xfrm>
            <a:off x="8675687" y="1410000"/>
            <a:ext cx="207994" cy="8496000"/>
          </a:xfrm>
          <a:prstGeom prst="roundRect">
            <a:avLst/>
          </a:prstGeom>
          <a:solidFill>
            <a:srgbClr val="7030A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157449" y="7946655"/>
            <a:ext cx="480353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　　 時間が長い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968354" y="8056915"/>
            <a:ext cx="480353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ja-JP" altLang="en-US" sz="54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太陽が出ている時間がみじかい</a:t>
            </a:r>
          </a:p>
        </p:txBody>
      </p:sp>
    </p:spTree>
    <p:extLst>
      <p:ext uri="{BB962C8B-B14F-4D97-AF65-F5344CB8AC3E}">
        <p14:creationId xmlns:p14="http://schemas.microsoft.com/office/powerpoint/2010/main" val="36015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9 -0.02308 L 0.086 -0.33141 C 0.10502 -0.37692 0.13279 -0.40112 0.16154 -0.40112 C 0.19418 -0.40112 0.22338 -0.37965 0.24213 -0.33429 L 0.3495 -0.16346 " pathEditMode="relative" rAng="0" ptsTypes="AAAAA">
                                      <p:cBhvr>
                                        <p:cTn id="8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5" y="-189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112E-6 -0.00016 L 0.11719 -0.17948 C 0.13684 -0.20593 0.16208 -0.21859 0.1921 -0.21859 C 0.22591 -0.21859 0.25998 -0.20753 0.27954 -0.18125 L 0.40944 0.00385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72" y="-10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4" grpId="0"/>
      <p:bldP spid="25" grpId="0"/>
      <p:bldP spid="26" grpId="0"/>
      <p:bldP spid="29" grpId="0"/>
      <p:bldP spid="33" grpId="0"/>
      <p:bldP spid="21" grpId="0"/>
      <p:bldP spid="42" grpId="0"/>
      <p:bldP spid="60" grpId="0"/>
      <p:bldP spid="77" grpId="0" animBg="1"/>
      <p:bldP spid="92" grpId="0"/>
      <p:bldP spid="92" grpId="1"/>
      <p:bldP spid="93" grpId="0"/>
      <p:bldP spid="93" grpId="1"/>
      <p:bldP spid="40" grpId="0" animBg="1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600075" y="390884"/>
            <a:ext cx="15887700" cy="4527130"/>
          </a:xfrm>
          <a:prstGeom prst="roundRect">
            <a:avLst>
              <a:gd name="adj" fmla="val 4192"/>
            </a:avLst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4816" y="3159136"/>
            <a:ext cx="9256750" cy="15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</a:t>
            </a:r>
          </a:p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一年間で一番長い日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543050" y="2531912"/>
            <a:ext cx="8502726" cy="5200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4" name="正方形/長方形 13"/>
          <p:cNvSpPr/>
          <p:nvPr/>
        </p:nvSpPr>
        <p:spPr>
          <a:xfrm>
            <a:off x="10045775" y="2521308"/>
            <a:ext cx="5436229" cy="520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6" name="角丸四角形 15"/>
          <p:cNvSpPr/>
          <p:nvPr/>
        </p:nvSpPr>
        <p:spPr>
          <a:xfrm>
            <a:off x="600075" y="5236135"/>
            <a:ext cx="15887699" cy="4352964"/>
          </a:xfrm>
          <a:prstGeom prst="roundRect">
            <a:avLst>
              <a:gd name="adj" fmla="val 4619"/>
            </a:avLst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84816" y="7971048"/>
            <a:ext cx="9256750" cy="15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太陽が出ている時間が</a:t>
            </a:r>
          </a:p>
          <a:p>
            <a:r>
              <a:rPr lang="ja-JP" altLang="en-US" sz="4622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一年間で一番みじかい日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676030" y="7291946"/>
            <a:ext cx="5880940" cy="5200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20" name="正方形/長方形 19"/>
          <p:cNvSpPr/>
          <p:nvPr/>
        </p:nvSpPr>
        <p:spPr>
          <a:xfrm>
            <a:off x="7556970" y="7291946"/>
            <a:ext cx="7925034" cy="520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5786" y="390884"/>
            <a:ext cx="4368354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夏 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45785" y="5336708"/>
            <a:ext cx="4368354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冬 至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777130"/>
            <a:ext cx="1648239" cy="165146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12" y="5522161"/>
            <a:ext cx="1648239" cy="165146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3" b="18392"/>
          <a:stretch/>
        </p:blipFill>
        <p:spPr>
          <a:xfrm>
            <a:off x="13743335" y="969803"/>
            <a:ext cx="1881838" cy="139244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3" b="18392"/>
          <a:stretch/>
        </p:blipFill>
        <p:spPr>
          <a:xfrm>
            <a:off x="13600166" y="5651670"/>
            <a:ext cx="1881838" cy="13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5" grpId="0" animBg="1"/>
      <p:bldP spid="14" grpId="0" animBg="1"/>
      <p:bldP spid="16" grpId="0" animBg="1"/>
      <p:bldP spid="17" grpId="0"/>
      <p:bldP spid="19" grpId="0" animBg="1"/>
      <p:bldP spid="20" grpId="0" animBg="1"/>
      <p:bldP spid="6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01e5fcb683e516dae46370d7e9c1f4412ccbba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177</Words>
  <Application>Microsoft Office PowerPoint</Application>
  <PresentationFormat>ユーザー設定</PresentationFormat>
  <Paragraphs>73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8" baseType="lpstr">
      <vt:lpstr>AR Pゴシック体S</vt:lpstr>
      <vt:lpstr>AR P丸ゴシック体E</vt:lpstr>
      <vt:lpstr>Eras Bold ITC</vt:lpstr>
      <vt:lpstr>HGP創英角ｺﾞｼｯｸUB</vt:lpstr>
      <vt:lpstr>ＭＳ Ｐゴシック</vt:lpstr>
      <vt:lpstr>Osaka</vt:lpstr>
      <vt:lpstr>メイリオ</vt:lpstr>
      <vt:lpstr>Arial</vt:lpstr>
      <vt:lpstr>Calibri</vt:lpstr>
      <vt:lpstr>Calibri Light</vt:lpstr>
      <vt:lpstr>Times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106</cp:revision>
  <cp:lastPrinted>2014-09-25T06:35:32Z</cp:lastPrinted>
  <dcterms:created xsi:type="dcterms:W3CDTF">2014-07-20T08:05:01Z</dcterms:created>
  <dcterms:modified xsi:type="dcterms:W3CDTF">2016-02-20T07:31:26Z</dcterms:modified>
</cp:coreProperties>
</file>