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4"/>
  </p:notesMasterIdLst>
  <p:sldIdLst>
    <p:sldId id="262" r:id="rId2"/>
    <p:sldId id="264" r:id="rId3"/>
  </p:sldIdLst>
  <p:sldSz cx="17610138" cy="9906000"/>
  <p:notesSz cx="6797675" cy="99266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0CEC6-0443-48B5-AB89-F96E0552244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65367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36EE-4BD3-4473-A683-803DADB2396C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6056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DF4F-ECEA-4A78-AFBC-FA93590CCAD6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C4A9-E0E1-4CBF-B1B8-600DA6CD6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18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716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5811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808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854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745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525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DF4F-ECEA-4A78-AFBC-FA93590CCAD6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C4A9-E0E1-4CBF-B1B8-600DA6CD6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61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158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11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613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EDF4F-ECEA-4A78-AFBC-FA93590CCAD6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AC4A9-E0E1-4CBF-B1B8-600DA6CD6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479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3065226" y="5640935"/>
            <a:ext cx="5886864" cy="142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666" dirty="0">
                <a:solidFill>
                  <a:srgbClr val="008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牛乳パック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316462" y="114101"/>
            <a:ext cx="14874208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一日にどのくらいの水を使っているのかな？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2246979" y="3634006"/>
            <a:ext cx="7176582" cy="3658082"/>
          </a:xfrm>
          <a:prstGeom prst="roundRect">
            <a:avLst>
              <a:gd name="adj" fmla="val 3438"/>
            </a:avLst>
          </a:prstGeom>
          <a:solidFill>
            <a:srgbClr val="5B9BD5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2962314" y="3599862"/>
            <a:ext cx="6317154" cy="169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400" dirty="0">
                <a:solidFill>
                  <a:srgbClr val="008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 リットル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5942" y="1456759"/>
            <a:ext cx="9568635" cy="169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4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１人　１日あたり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650288" y="7292925"/>
            <a:ext cx="7577445" cy="204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２５０本！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1972336" y="1584788"/>
            <a:ext cx="3815267" cy="7756519"/>
            <a:chOff x="11887141" y="1686739"/>
            <a:chExt cx="3815267" cy="7756519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35" t="4216" r="32135" b="7236"/>
            <a:stretch/>
          </p:blipFill>
          <p:spPr>
            <a:xfrm rot="258136">
              <a:off x="11887141" y="1686739"/>
              <a:ext cx="3815267" cy="7756519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742" t="51188" r="37830" b="44173"/>
            <a:stretch/>
          </p:blipFill>
          <p:spPr>
            <a:xfrm>
              <a:off x="13805223" y="2573867"/>
              <a:ext cx="1764000" cy="439841"/>
            </a:xfrm>
            <a:prstGeom prst="trapezoid">
              <a:avLst>
                <a:gd name="adj" fmla="val 35884"/>
              </a:avLst>
            </a:prstGeom>
          </p:spPr>
        </p:pic>
      </p:grpSp>
    </p:spTree>
    <p:extLst>
      <p:ext uri="{BB962C8B-B14F-4D97-AF65-F5344CB8AC3E}">
        <p14:creationId xmlns:p14="http://schemas.microsoft.com/office/powerpoint/2010/main" val="237639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/>
      <p:bldP spid="2" grpId="0" animBg="1"/>
      <p:bldP spid="142342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 Box 9"/>
          <p:cNvSpPr txBox="1">
            <a:spLocks noChangeArrowheads="1"/>
          </p:cNvSpPr>
          <p:nvPr/>
        </p:nvSpPr>
        <p:spPr bwMode="auto">
          <a:xfrm>
            <a:off x="1315962" y="-8699"/>
            <a:ext cx="14874208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一日にどのくらいの水を使っているのかな？</a:t>
            </a:r>
          </a:p>
        </p:txBody>
      </p:sp>
      <p:grpSp>
        <p:nvGrpSpPr>
          <p:cNvPr id="519" name="グループ化 518"/>
          <p:cNvGrpSpPr/>
          <p:nvPr/>
        </p:nvGrpSpPr>
        <p:grpSpPr>
          <a:xfrm>
            <a:off x="1103007" y="1348846"/>
            <a:ext cx="425910" cy="8320676"/>
            <a:chOff x="1798001" y="1264289"/>
            <a:chExt cx="425910" cy="8320676"/>
          </a:xfrm>
        </p:grpSpPr>
        <p:pic>
          <p:nvPicPr>
            <p:cNvPr id="525" name="図 52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26" name="図 52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27" name="図 52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28" name="図 52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29" name="図 52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30" name="図 52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31" name="図 53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32" name="図 53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33" name="図 53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534" name="図 53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535" name="グループ化 534"/>
          <p:cNvGrpSpPr/>
          <p:nvPr/>
        </p:nvGrpSpPr>
        <p:grpSpPr>
          <a:xfrm>
            <a:off x="1781558" y="1348846"/>
            <a:ext cx="425910" cy="8320676"/>
            <a:chOff x="1798001" y="1264289"/>
            <a:chExt cx="425910" cy="8320676"/>
          </a:xfrm>
        </p:grpSpPr>
        <p:pic>
          <p:nvPicPr>
            <p:cNvPr id="536" name="図 53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37" name="図 53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38" name="図 53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39" name="図 53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40" name="図 53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41" name="図 54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42" name="図 54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43" name="図 54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44" name="図 54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545" name="図 54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546" name="グループ化 545"/>
          <p:cNvGrpSpPr/>
          <p:nvPr/>
        </p:nvGrpSpPr>
        <p:grpSpPr>
          <a:xfrm>
            <a:off x="2460109" y="1348846"/>
            <a:ext cx="425910" cy="8320676"/>
            <a:chOff x="1798001" y="1264289"/>
            <a:chExt cx="425910" cy="8320676"/>
          </a:xfrm>
        </p:grpSpPr>
        <p:pic>
          <p:nvPicPr>
            <p:cNvPr id="547" name="図 54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48" name="図 54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49" name="図 54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50" name="図 54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51" name="図 55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52" name="図 55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53" name="図 5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54" name="図 55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55" name="図 55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556" name="図 55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557" name="グループ化 556"/>
          <p:cNvGrpSpPr/>
          <p:nvPr/>
        </p:nvGrpSpPr>
        <p:grpSpPr>
          <a:xfrm>
            <a:off x="3138660" y="1348846"/>
            <a:ext cx="425910" cy="8320676"/>
            <a:chOff x="1798001" y="1264289"/>
            <a:chExt cx="425910" cy="8320676"/>
          </a:xfrm>
        </p:grpSpPr>
        <p:pic>
          <p:nvPicPr>
            <p:cNvPr id="558" name="図 55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59" name="図 55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60" name="図 55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61" name="図 56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62" name="図 56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63" name="図 56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64" name="図 56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65" name="図 56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66" name="図 56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567" name="図 56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568" name="グループ化 567"/>
          <p:cNvGrpSpPr/>
          <p:nvPr/>
        </p:nvGrpSpPr>
        <p:grpSpPr>
          <a:xfrm>
            <a:off x="3771078" y="1348846"/>
            <a:ext cx="425910" cy="8320676"/>
            <a:chOff x="1798001" y="1264289"/>
            <a:chExt cx="425910" cy="8320676"/>
          </a:xfrm>
        </p:grpSpPr>
        <p:pic>
          <p:nvPicPr>
            <p:cNvPr id="569" name="図 56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70" name="図 56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71" name="図 57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72" name="図 57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73" name="図 57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74" name="図 57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75" name="図 57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76" name="図 57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77" name="図 57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578" name="図 57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579" name="グループ化 578"/>
          <p:cNvGrpSpPr/>
          <p:nvPr/>
        </p:nvGrpSpPr>
        <p:grpSpPr>
          <a:xfrm>
            <a:off x="4440130" y="1348846"/>
            <a:ext cx="425910" cy="8320676"/>
            <a:chOff x="1798001" y="1264289"/>
            <a:chExt cx="425910" cy="8320676"/>
          </a:xfrm>
        </p:grpSpPr>
        <p:pic>
          <p:nvPicPr>
            <p:cNvPr id="580" name="図 57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81" name="図 58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82" name="図 58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83" name="図 58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84" name="図 58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85" name="図 58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86" name="図 58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87" name="図 58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88" name="図 58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589" name="図 58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590" name="グループ化 589"/>
          <p:cNvGrpSpPr/>
          <p:nvPr/>
        </p:nvGrpSpPr>
        <p:grpSpPr>
          <a:xfrm>
            <a:off x="5107094" y="1348846"/>
            <a:ext cx="425910" cy="8320676"/>
            <a:chOff x="1798001" y="1264289"/>
            <a:chExt cx="425910" cy="8320676"/>
          </a:xfrm>
        </p:grpSpPr>
        <p:pic>
          <p:nvPicPr>
            <p:cNvPr id="591" name="図 59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592" name="図 59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593" name="図 59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594" name="図 59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595" name="図 59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596" name="図 59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597" name="図 59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598" name="図 59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599" name="図 59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00" name="図 59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01" name="グループ化 600"/>
          <p:cNvGrpSpPr/>
          <p:nvPr/>
        </p:nvGrpSpPr>
        <p:grpSpPr>
          <a:xfrm>
            <a:off x="5737468" y="1348846"/>
            <a:ext cx="425910" cy="8320676"/>
            <a:chOff x="1798001" y="1264289"/>
            <a:chExt cx="425910" cy="8320676"/>
          </a:xfrm>
        </p:grpSpPr>
        <p:pic>
          <p:nvPicPr>
            <p:cNvPr id="602" name="図 60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03" name="図 60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04" name="図 60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05" name="図 60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06" name="図 60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07" name="図 60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08" name="図 60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09" name="図 60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10" name="図 60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11" name="図 6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12" name="グループ化 611"/>
          <p:cNvGrpSpPr/>
          <p:nvPr/>
        </p:nvGrpSpPr>
        <p:grpSpPr>
          <a:xfrm>
            <a:off x="6367842" y="1348846"/>
            <a:ext cx="425910" cy="8320676"/>
            <a:chOff x="1798001" y="1264289"/>
            <a:chExt cx="425910" cy="8320676"/>
          </a:xfrm>
        </p:grpSpPr>
        <p:pic>
          <p:nvPicPr>
            <p:cNvPr id="613" name="図 6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14" name="図 61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15" name="図 6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16" name="図 6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17" name="図 6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18" name="図 6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19" name="図 61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20" name="図 61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21" name="図 62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22" name="図 62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23" name="グループ化 622"/>
          <p:cNvGrpSpPr/>
          <p:nvPr/>
        </p:nvGrpSpPr>
        <p:grpSpPr>
          <a:xfrm>
            <a:off x="6988972" y="1348846"/>
            <a:ext cx="425910" cy="8320676"/>
            <a:chOff x="1798001" y="1264289"/>
            <a:chExt cx="425910" cy="8320676"/>
          </a:xfrm>
        </p:grpSpPr>
        <p:pic>
          <p:nvPicPr>
            <p:cNvPr id="624" name="図 62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25" name="図 62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26" name="図 62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27" name="図 62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28" name="図 62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29" name="図 62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30" name="図 62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31" name="図 63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32" name="図 63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33" name="図 63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34" name="グループ化 633"/>
          <p:cNvGrpSpPr/>
          <p:nvPr/>
        </p:nvGrpSpPr>
        <p:grpSpPr>
          <a:xfrm>
            <a:off x="7618984" y="1348846"/>
            <a:ext cx="425910" cy="8320676"/>
            <a:chOff x="1798001" y="1264289"/>
            <a:chExt cx="425910" cy="8320676"/>
          </a:xfrm>
        </p:grpSpPr>
        <p:pic>
          <p:nvPicPr>
            <p:cNvPr id="635" name="図 63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36" name="図 63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37" name="図 63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38" name="図 63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39" name="図 63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40" name="図 63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41" name="図 64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42" name="図 64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43" name="図 64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44" name="図 64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45" name="グループ化 644"/>
          <p:cNvGrpSpPr/>
          <p:nvPr/>
        </p:nvGrpSpPr>
        <p:grpSpPr>
          <a:xfrm>
            <a:off x="8248996" y="1348846"/>
            <a:ext cx="425910" cy="8320676"/>
            <a:chOff x="1798001" y="1264289"/>
            <a:chExt cx="425910" cy="8320676"/>
          </a:xfrm>
        </p:grpSpPr>
        <p:pic>
          <p:nvPicPr>
            <p:cNvPr id="646" name="図 64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47" name="図 64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48" name="図 64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49" name="図 64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50" name="図 64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51" name="図 65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52" name="図 65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53" name="図 6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54" name="図 65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55" name="図 65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56" name="グループ化 655"/>
          <p:cNvGrpSpPr/>
          <p:nvPr/>
        </p:nvGrpSpPr>
        <p:grpSpPr>
          <a:xfrm>
            <a:off x="8903083" y="1348846"/>
            <a:ext cx="425910" cy="8320676"/>
            <a:chOff x="1798001" y="1264289"/>
            <a:chExt cx="425910" cy="8320676"/>
          </a:xfrm>
        </p:grpSpPr>
        <p:pic>
          <p:nvPicPr>
            <p:cNvPr id="657" name="図 65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58" name="図 65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59" name="図 65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60" name="図 65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61" name="図 66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62" name="図 66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63" name="図 66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64" name="図 66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65" name="図 66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66" name="図 66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67" name="グループ化 666"/>
          <p:cNvGrpSpPr/>
          <p:nvPr/>
        </p:nvGrpSpPr>
        <p:grpSpPr>
          <a:xfrm>
            <a:off x="9549039" y="1348846"/>
            <a:ext cx="425910" cy="8320676"/>
            <a:chOff x="1798001" y="1264289"/>
            <a:chExt cx="425910" cy="8320676"/>
          </a:xfrm>
        </p:grpSpPr>
        <p:pic>
          <p:nvPicPr>
            <p:cNvPr id="668" name="図 66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69" name="図 66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70" name="図 66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71" name="図 67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72" name="図 67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73" name="図 67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74" name="図 67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75" name="図 67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76" name="図 67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77" name="図 67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78" name="グループ化 677"/>
          <p:cNvGrpSpPr/>
          <p:nvPr/>
        </p:nvGrpSpPr>
        <p:grpSpPr>
          <a:xfrm>
            <a:off x="10178056" y="1348846"/>
            <a:ext cx="425910" cy="8320676"/>
            <a:chOff x="1798001" y="1264289"/>
            <a:chExt cx="425910" cy="8320676"/>
          </a:xfrm>
        </p:grpSpPr>
        <p:pic>
          <p:nvPicPr>
            <p:cNvPr id="679" name="図 67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80" name="図 67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81" name="図 68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82" name="図 68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83" name="図 68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84" name="図 68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85" name="図 68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86" name="図 68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87" name="図 68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88" name="図 68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689" name="グループ化 688"/>
          <p:cNvGrpSpPr/>
          <p:nvPr/>
        </p:nvGrpSpPr>
        <p:grpSpPr>
          <a:xfrm>
            <a:off x="10820108" y="1348846"/>
            <a:ext cx="425910" cy="8320676"/>
            <a:chOff x="1798001" y="1264289"/>
            <a:chExt cx="425910" cy="8320676"/>
          </a:xfrm>
        </p:grpSpPr>
        <p:pic>
          <p:nvPicPr>
            <p:cNvPr id="690" name="図 68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691" name="図 69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692" name="図 69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693" name="図 69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694" name="図 69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695" name="図 69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696" name="図 69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697" name="図 69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698" name="図 69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699" name="図 69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00" name="グループ化 699"/>
          <p:cNvGrpSpPr/>
          <p:nvPr/>
        </p:nvGrpSpPr>
        <p:grpSpPr>
          <a:xfrm>
            <a:off x="11430555" y="1348846"/>
            <a:ext cx="425910" cy="8320676"/>
            <a:chOff x="1798001" y="1264289"/>
            <a:chExt cx="425910" cy="8320676"/>
          </a:xfrm>
        </p:grpSpPr>
        <p:pic>
          <p:nvPicPr>
            <p:cNvPr id="701" name="図 70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02" name="図 70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03" name="図 70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04" name="図 70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05" name="図 70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06" name="図 70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07" name="図 70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08" name="図 70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09" name="図 70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10" name="図 70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11" name="グループ化 710"/>
          <p:cNvGrpSpPr/>
          <p:nvPr/>
        </p:nvGrpSpPr>
        <p:grpSpPr>
          <a:xfrm>
            <a:off x="12081937" y="1348846"/>
            <a:ext cx="425910" cy="8320676"/>
            <a:chOff x="1798001" y="1264289"/>
            <a:chExt cx="425910" cy="8320676"/>
          </a:xfrm>
        </p:grpSpPr>
        <p:pic>
          <p:nvPicPr>
            <p:cNvPr id="712" name="図 7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13" name="図 7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14" name="図 71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15" name="図 7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16" name="図 7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17" name="図 7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18" name="図 7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19" name="図 71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20" name="図 71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21" name="図 72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22" name="グループ化 721"/>
          <p:cNvGrpSpPr/>
          <p:nvPr/>
        </p:nvGrpSpPr>
        <p:grpSpPr>
          <a:xfrm>
            <a:off x="12709620" y="1348846"/>
            <a:ext cx="425910" cy="8320676"/>
            <a:chOff x="1798001" y="1264289"/>
            <a:chExt cx="425910" cy="8320676"/>
          </a:xfrm>
        </p:grpSpPr>
        <p:pic>
          <p:nvPicPr>
            <p:cNvPr id="723" name="図 72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24" name="図 72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25" name="図 72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26" name="図 72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27" name="図 72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28" name="図 72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29" name="図 72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30" name="図 72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31" name="図 73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32" name="図 73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33" name="グループ化 732"/>
          <p:cNvGrpSpPr/>
          <p:nvPr/>
        </p:nvGrpSpPr>
        <p:grpSpPr>
          <a:xfrm>
            <a:off x="13351758" y="1348846"/>
            <a:ext cx="425910" cy="8320676"/>
            <a:chOff x="1798001" y="1264289"/>
            <a:chExt cx="425910" cy="8320676"/>
          </a:xfrm>
        </p:grpSpPr>
        <p:pic>
          <p:nvPicPr>
            <p:cNvPr id="734" name="図 73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35" name="図 73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36" name="図 73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37" name="図 73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38" name="図 73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39" name="図 73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40" name="図 73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41" name="図 74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42" name="図 74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43" name="図 74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44" name="グループ化 743"/>
          <p:cNvGrpSpPr/>
          <p:nvPr/>
        </p:nvGrpSpPr>
        <p:grpSpPr>
          <a:xfrm>
            <a:off x="13954542" y="1348846"/>
            <a:ext cx="425910" cy="8320676"/>
            <a:chOff x="1798001" y="1264289"/>
            <a:chExt cx="425910" cy="8320676"/>
          </a:xfrm>
        </p:grpSpPr>
        <p:pic>
          <p:nvPicPr>
            <p:cNvPr id="745" name="図 74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46" name="図 74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47" name="図 74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48" name="図 74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49" name="図 74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50" name="図 74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51" name="図 75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52" name="図 75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53" name="図 7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54" name="図 75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55" name="グループ化 754"/>
          <p:cNvGrpSpPr/>
          <p:nvPr/>
        </p:nvGrpSpPr>
        <p:grpSpPr>
          <a:xfrm>
            <a:off x="14586890" y="1348846"/>
            <a:ext cx="425910" cy="8320676"/>
            <a:chOff x="1798001" y="1264289"/>
            <a:chExt cx="425910" cy="8320676"/>
          </a:xfrm>
        </p:grpSpPr>
        <p:pic>
          <p:nvPicPr>
            <p:cNvPr id="756" name="図 75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57" name="図 75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58" name="図 75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59" name="図 75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60" name="図 75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61" name="図 76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62" name="図 76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63" name="図 76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64" name="図 76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65" name="図 76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66" name="グループ化 765"/>
          <p:cNvGrpSpPr/>
          <p:nvPr/>
        </p:nvGrpSpPr>
        <p:grpSpPr>
          <a:xfrm>
            <a:off x="15207229" y="1348846"/>
            <a:ext cx="425910" cy="8320676"/>
            <a:chOff x="1798001" y="1264289"/>
            <a:chExt cx="425910" cy="8320676"/>
          </a:xfrm>
        </p:grpSpPr>
        <p:pic>
          <p:nvPicPr>
            <p:cNvPr id="767" name="図 76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68" name="図 76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69" name="図 76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70" name="図 76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71" name="図 77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72" name="図 77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73" name="図 77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74" name="図 77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75" name="図 77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76" name="図 77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77" name="グループ化 776"/>
          <p:cNvGrpSpPr/>
          <p:nvPr/>
        </p:nvGrpSpPr>
        <p:grpSpPr>
          <a:xfrm>
            <a:off x="15791481" y="1348846"/>
            <a:ext cx="425910" cy="8320676"/>
            <a:chOff x="1798001" y="1264289"/>
            <a:chExt cx="425910" cy="8320676"/>
          </a:xfrm>
        </p:grpSpPr>
        <p:pic>
          <p:nvPicPr>
            <p:cNvPr id="778" name="図 77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79" name="図 77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80" name="図 77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81" name="図 78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82" name="図 78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83" name="図 78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84" name="図 78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85" name="図 78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86" name="図 78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87" name="図 78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grpSp>
        <p:nvGrpSpPr>
          <p:cNvPr id="788" name="グループ化 787"/>
          <p:cNvGrpSpPr/>
          <p:nvPr/>
        </p:nvGrpSpPr>
        <p:grpSpPr>
          <a:xfrm>
            <a:off x="16423871" y="1348846"/>
            <a:ext cx="425910" cy="8320676"/>
            <a:chOff x="1798001" y="1264289"/>
            <a:chExt cx="425910" cy="8320676"/>
          </a:xfrm>
        </p:grpSpPr>
        <p:pic>
          <p:nvPicPr>
            <p:cNvPr id="789" name="図 78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1264289"/>
              <a:ext cx="425910" cy="723075"/>
            </a:xfrm>
            <a:prstGeom prst="rect">
              <a:avLst/>
            </a:prstGeom>
          </p:spPr>
        </p:pic>
        <p:pic>
          <p:nvPicPr>
            <p:cNvPr id="790" name="図 78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109648"/>
              <a:ext cx="425910" cy="723075"/>
            </a:xfrm>
            <a:prstGeom prst="rect">
              <a:avLst/>
            </a:prstGeom>
          </p:spPr>
        </p:pic>
        <p:pic>
          <p:nvPicPr>
            <p:cNvPr id="791" name="図 79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2952349"/>
              <a:ext cx="425910" cy="723075"/>
            </a:xfrm>
            <a:prstGeom prst="rect">
              <a:avLst/>
            </a:prstGeom>
          </p:spPr>
        </p:pic>
        <p:pic>
          <p:nvPicPr>
            <p:cNvPr id="792" name="図 79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3797708"/>
              <a:ext cx="425910" cy="723075"/>
            </a:xfrm>
            <a:prstGeom prst="rect">
              <a:avLst/>
            </a:prstGeom>
          </p:spPr>
        </p:pic>
        <p:pic>
          <p:nvPicPr>
            <p:cNvPr id="793" name="図 79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4640410"/>
              <a:ext cx="425910" cy="723075"/>
            </a:xfrm>
            <a:prstGeom prst="rect">
              <a:avLst/>
            </a:prstGeom>
          </p:spPr>
        </p:pic>
        <p:pic>
          <p:nvPicPr>
            <p:cNvPr id="794" name="図 79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5485769"/>
              <a:ext cx="425910" cy="723075"/>
            </a:xfrm>
            <a:prstGeom prst="rect">
              <a:avLst/>
            </a:prstGeom>
          </p:spPr>
        </p:pic>
        <p:pic>
          <p:nvPicPr>
            <p:cNvPr id="795" name="図 79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6331128"/>
              <a:ext cx="425910" cy="723075"/>
            </a:xfrm>
            <a:prstGeom prst="rect">
              <a:avLst/>
            </a:prstGeom>
          </p:spPr>
        </p:pic>
        <p:pic>
          <p:nvPicPr>
            <p:cNvPr id="796" name="図 79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7173829"/>
              <a:ext cx="425910" cy="723075"/>
            </a:xfrm>
            <a:prstGeom prst="rect">
              <a:avLst/>
            </a:prstGeom>
          </p:spPr>
        </p:pic>
        <p:pic>
          <p:nvPicPr>
            <p:cNvPr id="797" name="図 79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019188"/>
              <a:ext cx="425910" cy="723075"/>
            </a:xfrm>
            <a:prstGeom prst="rect">
              <a:avLst/>
            </a:prstGeom>
          </p:spPr>
        </p:pic>
        <p:pic>
          <p:nvPicPr>
            <p:cNvPr id="798" name="図 79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6" t="5579" r="68575" b="5228"/>
            <a:stretch/>
          </p:blipFill>
          <p:spPr>
            <a:xfrm>
              <a:off x="1798001" y="8861890"/>
              <a:ext cx="425910" cy="723075"/>
            </a:xfrm>
            <a:prstGeom prst="rect">
              <a:avLst/>
            </a:prstGeom>
          </p:spPr>
        </p:pic>
      </p:grpSp>
      <p:sp>
        <p:nvSpPr>
          <p:cNvPr id="5" name="角丸四角形 4"/>
          <p:cNvSpPr/>
          <p:nvPr/>
        </p:nvSpPr>
        <p:spPr>
          <a:xfrm>
            <a:off x="4349403" y="2166403"/>
            <a:ext cx="9464118" cy="6780044"/>
          </a:xfrm>
          <a:prstGeom prst="roundRect">
            <a:avLst>
              <a:gd name="adj" fmla="val 190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2" name="Text Box 6"/>
          <p:cNvSpPr txBox="1">
            <a:spLocks noChangeArrowheads="1"/>
          </p:cNvSpPr>
          <p:nvPr/>
        </p:nvSpPr>
        <p:spPr bwMode="auto">
          <a:xfrm>
            <a:off x="4479028" y="2112064"/>
            <a:ext cx="9386432" cy="169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4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１人　１日あたり</a:t>
            </a:r>
          </a:p>
        </p:txBody>
      </p:sp>
      <p:sp>
        <p:nvSpPr>
          <p:cNvPr id="523" name="Text Box 6"/>
          <p:cNvSpPr txBox="1">
            <a:spLocks noChangeArrowheads="1"/>
          </p:cNvSpPr>
          <p:nvPr/>
        </p:nvSpPr>
        <p:spPr bwMode="auto">
          <a:xfrm>
            <a:off x="5919932" y="6733129"/>
            <a:ext cx="7323712" cy="2048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２５０本！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523374" y="3815451"/>
            <a:ext cx="10938856" cy="3072652"/>
            <a:chOff x="5274524" y="3816412"/>
            <a:chExt cx="10938856" cy="3072652"/>
          </a:xfrm>
        </p:grpSpPr>
        <p:sp>
          <p:nvSpPr>
            <p:cNvPr id="520" name="角丸四角形 519"/>
            <p:cNvSpPr/>
            <p:nvPr/>
          </p:nvSpPr>
          <p:spPr>
            <a:xfrm>
              <a:off x="5274524" y="3847112"/>
              <a:ext cx="7039928" cy="3041952"/>
            </a:xfrm>
            <a:prstGeom prst="roundRect">
              <a:avLst>
                <a:gd name="adj" fmla="val 531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600"/>
            </a:p>
          </p:txBody>
        </p:sp>
        <p:sp>
          <p:nvSpPr>
            <p:cNvPr id="524" name="Text Box 5"/>
            <p:cNvSpPr txBox="1">
              <a:spLocks noChangeArrowheads="1"/>
            </p:cNvSpPr>
            <p:nvPr/>
          </p:nvSpPr>
          <p:spPr bwMode="auto">
            <a:xfrm>
              <a:off x="6073793" y="5346169"/>
              <a:ext cx="10139587" cy="142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8666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牛乳パック</a:t>
              </a:r>
            </a:p>
          </p:txBody>
        </p:sp>
        <p:sp>
          <p:nvSpPr>
            <p:cNvPr id="521" name="Text Box 6"/>
            <p:cNvSpPr txBox="1">
              <a:spLocks noChangeArrowheads="1"/>
            </p:cNvSpPr>
            <p:nvPr/>
          </p:nvSpPr>
          <p:spPr bwMode="auto">
            <a:xfrm>
              <a:off x="5749094" y="3816412"/>
              <a:ext cx="9386432" cy="1692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10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 リットル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54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" grpId="0"/>
      <p:bldP spid="5" grpId="0" animBg="1"/>
      <p:bldP spid="522" grpId="0"/>
      <p:bldP spid="5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acc455ebcc74ae1c9597010554d39fbdd6d18c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</TotalTime>
  <Words>40</Words>
  <Application>Microsoft Office PowerPoint</Application>
  <PresentationFormat>ユーザー設定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104</cp:revision>
  <cp:lastPrinted>2014-09-25T06:35:32Z</cp:lastPrinted>
  <dcterms:created xsi:type="dcterms:W3CDTF">2014-07-20T08:05:01Z</dcterms:created>
  <dcterms:modified xsi:type="dcterms:W3CDTF">2016-02-20T00:29:42Z</dcterms:modified>
</cp:coreProperties>
</file>