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9" r:id="rId1"/>
  </p:sldMasterIdLst>
  <p:notesMasterIdLst>
    <p:notesMasterId r:id="rId8"/>
  </p:notesMasterIdLst>
  <p:sldIdLst>
    <p:sldId id="265" r:id="rId2"/>
    <p:sldId id="269" r:id="rId3"/>
    <p:sldId id="271" r:id="rId4"/>
    <p:sldId id="266" r:id="rId5"/>
    <p:sldId id="267" r:id="rId6"/>
    <p:sldId id="268" r:id="rId7"/>
  </p:sldIdLst>
  <p:sldSz cx="17610138" cy="9906000"/>
  <p:notesSz cx="6797675" cy="9926638"/>
  <p:custDataLst>
    <p:tags r:id="rId9"/>
  </p:custDataLst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80"/>
    <a:srgbClr val="FF0066"/>
    <a:srgbClr val="FF6600"/>
    <a:srgbClr val="336699"/>
    <a:srgbClr val="993366"/>
    <a:srgbClr val="FF6699"/>
    <a:srgbClr val="FF3399"/>
    <a:srgbClr val="9933FF"/>
    <a:srgbClr val="0066FF"/>
    <a:srgbClr val="00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0" autoAdjust="0"/>
    <p:restoredTop sz="94660"/>
  </p:normalViewPr>
  <p:slideViewPr>
    <p:cSldViewPr snapToGrid="0">
      <p:cViewPr varScale="1">
        <p:scale>
          <a:sx n="85" d="100"/>
          <a:sy n="85" d="100"/>
        </p:scale>
        <p:origin x="126" y="1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359ED4-A57A-4DD7-9C5D-68E6BC71C0A8}" type="datetimeFigureOut">
              <a:rPr kumimoji="1" lang="ja-JP" altLang="en-US" smtClean="0"/>
              <a:t>2016/2/20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4CC4D0-E3C0-47DA-B12C-27B213BF2C0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396257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2201267" y="1621191"/>
            <a:ext cx="13207604" cy="3448756"/>
          </a:xfrm>
        </p:spPr>
        <p:txBody>
          <a:bodyPr anchor="b"/>
          <a:lstStyle>
            <a:lvl1pPr algn="ctr">
              <a:defRPr sz="8666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2201267" y="5202944"/>
            <a:ext cx="13207604" cy="2391656"/>
          </a:xfrm>
        </p:spPr>
        <p:txBody>
          <a:bodyPr/>
          <a:lstStyle>
            <a:lvl1pPr marL="0" indent="0" algn="ctr">
              <a:buNone/>
              <a:defRPr sz="3467"/>
            </a:lvl1pPr>
            <a:lvl2pPr marL="660380" indent="0" algn="ctr">
              <a:buNone/>
              <a:defRPr sz="2889"/>
            </a:lvl2pPr>
            <a:lvl3pPr marL="1320759" indent="0" algn="ctr">
              <a:buNone/>
              <a:defRPr sz="2600"/>
            </a:lvl3pPr>
            <a:lvl4pPr marL="1981139" indent="0" algn="ctr">
              <a:buNone/>
              <a:defRPr sz="2311"/>
            </a:lvl4pPr>
            <a:lvl5pPr marL="2641519" indent="0" algn="ctr">
              <a:buNone/>
              <a:defRPr sz="2311"/>
            </a:lvl5pPr>
            <a:lvl6pPr marL="3301898" indent="0" algn="ctr">
              <a:buNone/>
              <a:defRPr sz="2311"/>
            </a:lvl6pPr>
            <a:lvl7pPr marL="3962278" indent="0" algn="ctr">
              <a:buNone/>
              <a:defRPr sz="2311"/>
            </a:lvl7pPr>
            <a:lvl8pPr marL="4622658" indent="0" algn="ctr">
              <a:buNone/>
              <a:defRPr sz="2311"/>
            </a:lvl8pPr>
            <a:lvl9pPr marL="5283037" indent="0" algn="ctr">
              <a:buNone/>
              <a:defRPr sz="2311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4CAD3-F09D-411E-BC9D-DA17F5D05F8D}" type="datetimeFigureOut">
              <a:rPr kumimoji="1" lang="ja-JP" altLang="en-US" smtClean="0"/>
              <a:t>2016/2/20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633B3-720A-4745-9A36-55647192616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095054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11D6A-2C9E-423E-8C8F-E4AFD572C89F}" type="datetimeFigureOut">
              <a:rPr kumimoji="1" lang="ja-JP" altLang="en-US" smtClean="0"/>
              <a:t>2016/2/20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A8510-3D37-4AE2-BBD0-D09EE82EED23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9973131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12602255" y="527403"/>
            <a:ext cx="3797186" cy="8394877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1210697" y="527403"/>
            <a:ext cx="11171431" cy="8394877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11D6A-2C9E-423E-8C8F-E4AFD572C89F}" type="datetimeFigureOut">
              <a:rPr kumimoji="1" lang="ja-JP" altLang="en-US" smtClean="0"/>
              <a:t>2016/2/20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A8510-3D37-4AE2-BBD0-D09EE82EED23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2895413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7939857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>
          <a:xfrm>
            <a:off x="1210697" y="9181395"/>
            <a:ext cx="3962281" cy="527403"/>
          </a:xfrm>
          <a:prstGeom prst="rect">
            <a:avLst/>
          </a:prstGeom>
        </p:spPr>
        <p:txBody>
          <a:bodyPr/>
          <a:lstStyle/>
          <a:p>
            <a:fld id="{97A11D6A-2C9E-423E-8C8F-E4AFD572C89F}" type="datetimeFigureOut">
              <a:rPr kumimoji="1" lang="ja-JP" altLang="en-US" smtClean="0"/>
              <a:t>2016/2/20</a:t>
            </a:fld>
            <a:endParaRPr kumimoji="1" lang="ja-JP" alt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>
          <a:xfrm>
            <a:off x="5833358" y="9181395"/>
            <a:ext cx="5943422" cy="527403"/>
          </a:xfrm>
          <a:prstGeom prst="rect">
            <a:avLst/>
          </a:prstGeom>
        </p:spPr>
        <p:txBody>
          <a:bodyPr/>
          <a:lstStyle/>
          <a:p>
            <a:endParaRPr kumimoji="1" lang="ja-JP" alt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12437160" y="9181395"/>
            <a:ext cx="3962281" cy="527403"/>
          </a:xfrm>
          <a:prstGeom prst="rect">
            <a:avLst/>
          </a:prstGeom>
        </p:spPr>
        <p:txBody>
          <a:bodyPr/>
          <a:lstStyle/>
          <a:p>
            <a:fld id="{523A8510-3D37-4AE2-BBD0-D09EE82EED23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0916943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11D6A-2C9E-423E-8C8F-E4AFD572C89F}" type="datetimeFigureOut">
              <a:rPr kumimoji="1" lang="ja-JP" altLang="en-US" smtClean="0"/>
              <a:t>2016/2/20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A8510-3D37-4AE2-BBD0-D09EE82EED23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5930830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201525" y="2469622"/>
            <a:ext cx="15188744" cy="4120620"/>
          </a:xfrm>
        </p:spPr>
        <p:txBody>
          <a:bodyPr anchor="b"/>
          <a:lstStyle>
            <a:lvl1pPr>
              <a:defRPr sz="8666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201525" y="6629225"/>
            <a:ext cx="15188744" cy="2166937"/>
          </a:xfrm>
        </p:spPr>
        <p:txBody>
          <a:bodyPr/>
          <a:lstStyle>
            <a:lvl1pPr marL="0" indent="0">
              <a:buNone/>
              <a:defRPr sz="3467">
                <a:solidFill>
                  <a:schemeClr val="tx1">
                    <a:tint val="75000"/>
                  </a:schemeClr>
                </a:solidFill>
              </a:defRPr>
            </a:lvl1pPr>
            <a:lvl2pPr marL="660380" indent="0">
              <a:buNone/>
              <a:defRPr sz="2889">
                <a:solidFill>
                  <a:schemeClr val="tx1">
                    <a:tint val="75000"/>
                  </a:schemeClr>
                </a:solidFill>
              </a:defRPr>
            </a:lvl2pPr>
            <a:lvl3pPr marL="1320759" indent="0">
              <a:buNone/>
              <a:defRPr sz="2600">
                <a:solidFill>
                  <a:schemeClr val="tx1">
                    <a:tint val="75000"/>
                  </a:schemeClr>
                </a:solidFill>
              </a:defRPr>
            </a:lvl3pPr>
            <a:lvl4pPr marL="1981139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4pPr>
            <a:lvl5pPr marL="2641519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5pPr>
            <a:lvl6pPr marL="3301898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6pPr>
            <a:lvl7pPr marL="3962278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7pPr>
            <a:lvl8pPr marL="4622658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8pPr>
            <a:lvl9pPr marL="5283037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11D6A-2C9E-423E-8C8F-E4AFD572C89F}" type="datetimeFigureOut">
              <a:rPr kumimoji="1" lang="ja-JP" altLang="en-US" smtClean="0"/>
              <a:t>2016/2/20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A8510-3D37-4AE2-BBD0-D09EE82EED23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9182390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1210697" y="2637014"/>
            <a:ext cx="7484309" cy="6285266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915132" y="2637014"/>
            <a:ext cx="7484309" cy="6285266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11D6A-2C9E-423E-8C8F-E4AFD572C89F}" type="datetimeFigureOut">
              <a:rPr kumimoji="1" lang="ja-JP" altLang="en-US" smtClean="0"/>
              <a:t>2016/2/20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A8510-3D37-4AE2-BBD0-D09EE82EED23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9155178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212991" y="527404"/>
            <a:ext cx="15188744" cy="1914702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212991" y="2428347"/>
            <a:ext cx="7449913" cy="1190095"/>
          </a:xfrm>
        </p:spPr>
        <p:txBody>
          <a:bodyPr anchor="b"/>
          <a:lstStyle>
            <a:lvl1pPr marL="0" indent="0">
              <a:buNone/>
              <a:defRPr sz="3467" b="1"/>
            </a:lvl1pPr>
            <a:lvl2pPr marL="660380" indent="0">
              <a:buNone/>
              <a:defRPr sz="2889" b="1"/>
            </a:lvl2pPr>
            <a:lvl3pPr marL="1320759" indent="0">
              <a:buNone/>
              <a:defRPr sz="2600" b="1"/>
            </a:lvl3pPr>
            <a:lvl4pPr marL="1981139" indent="0">
              <a:buNone/>
              <a:defRPr sz="2311" b="1"/>
            </a:lvl4pPr>
            <a:lvl5pPr marL="2641519" indent="0">
              <a:buNone/>
              <a:defRPr sz="2311" b="1"/>
            </a:lvl5pPr>
            <a:lvl6pPr marL="3301898" indent="0">
              <a:buNone/>
              <a:defRPr sz="2311" b="1"/>
            </a:lvl6pPr>
            <a:lvl7pPr marL="3962278" indent="0">
              <a:buNone/>
              <a:defRPr sz="2311" b="1"/>
            </a:lvl7pPr>
            <a:lvl8pPr marL="4622658" indent="0">
              <a:buNone/>
              <a:defRPr sz="2311" b="1"/>
            </a:lvl8pPr>
            <a:lvl9pPr marL="5283037" indent="0">
              <a:buNone/>
              <a:defRPr sz="2311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1212991" y="3618442"/>
            <a:ext cx="7449913" cy="5322183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8915133" y="2428347"/>
            <a:ext cx="7486602" cy="1190095"/>
          </a:xfrm>
        </p:spPr>
        <p:txBody>
          <a:bodyPr anchor="b"/>
          <a:lstStyle>
            <a:lvl1pPr marL="0" indent="0">
              <a:buNone/>
              <a:defRPr sz="3467" b="1"/>
            </a:lvl1pPr>
            <a:lvl2pPr marL="660380" indent="0">
              <a:buNone/>
              <a:defRPr sz="2889" b="1"/>
            </a:lvl2pPr>
            <a:lvl3pPr marL="1320759" indent="0">
              <a:buNone/>
              <a:defRPr sz="2600" b="1"/>
            </a:lvl3pPr>
            <a:lvl4pPr marL="1981139" indent="0">
              <a:buNone/>
              <a:defRPr sz="2311" b="1"/>
            </a:lvl4pPr>
            <a:lvl5pPr marL="2641519" indent="0">
              <a:buNone/>
              <a:defRPr sz="2311" b="1"/>
            </a:lvl5pPr>
            <a:lvl6pPr marL="3301898" indent="0">
              <a:buNone/>
              <a:defRPr sz="2311" b="1"/>
            </a:lvl6pPr>
            <a:lvl7pPr marL="3962278" indent="0">
              <a:buNone/>
              <a:defRPr sz="2311" b="1"/>
            </a:lvl7pPr>
            <a:lvl8pPr marL="4622658" indent="0">
              <a:buNone/>
              <a:defRPr sz="2311" b="1"/>
            </a:lvl8pPr>
            <a:lvl9pPr marL="5283037" indent="0">
              <a:buNone/>
              <a:defRPr sz="2311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8915133" y="3618442"/>
            <a:ext cx="7486602" cy="5322183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11D6A-2C9E-423E-8C8F-E4AFD572C89F}" type="datetimeFigureOut">
              <a:rPr kumimoji="1" lang="ja-JP" altLang="en-US" smtClean="0"/>
              <a:t>2016/2/20</a:t>
            </a:fld>
            <a:endParaRPr kumimoji="1" lang="ja-JP" altLang="en-US" dirty="0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A8510-3D37-4AE2-BBD0-D09EE82EED23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678273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4CAD3-F09D-411E-BC9D-DA17F5D05F8D}" type="datetimeFigureOut">
              <a:rPr kumimoji="1" lang="ja-JP" altLang="en-US" smtClean="0"/>
              <a:t>2016/2/20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633B3-720A-4745-9A36-55647192616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501833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11D6A-2C9E-423E-8C8F-E4AFD572C89F}" type="datetimeFigureOut">
              <a:rPr kumimoji="1" lang="ja-JP" altLang="en-US" smtClean="0"/>
              <a:t>2016/2/20</a:t>
            </a:fld>
            <a:endParaRPr kumimoji="1" lang="ja-JP" altLang="en-US" dirty="0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A8510-3D37-4AE2-BBD0-D09EE82EED23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0137877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212992" y="660400"/>
            <a:ext cx="5679727" cy="2311400"/>
          </a:xfrm>
        </p:spPr>
        <p:txBody>
          <a:bodyPr anchor="b"/>
          <a:lstStyle>
            <a:lvl1pPr>
              <a:defRPr sz="4622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7486603" y="1426281"/>
            <a:ext cx="8915132" cy="7039681"/>
          </a:xfrm>
        </p:spPr>
        <p:txBody>
          <a:bodyPr/>
          <a:lstStyle>
            <a:lvl1pPr>
              <a:defRPr sz="4622"/>
            </a:lvl1pPr>
            <a:lvl2pPr>
              <a:defRPr sz="4044"/>
            </a:lvl2pPr>
            <a:lvl3pPr>
              <a:defRPr sz="3467"/>
            </a:lvl3pPr>
            <a:lvl4pPr>
              <a:defRPr sz="2889"/>
            </a:lvl4pPr>
            <a:lvl5pPr>
              <a:defRPr sz="2889"/>
            </a:lvl5pPr>
            <a:lvl6pPr>
              <a:defRPr sz="2889"/>
            </a:lvl6pPr>
            <a:lvl7pPr>
              <a:defRPr sz="2889"/>
            </a:lvl7pPr>
            <a:lvl8pPr>
              <a:defRPr sz="2889"/>
            </a:lvl8pPr>
            <a:lvl9pPr>
              <a:defRPr sz="2889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212992" y="2971800"/>
            <a:ext cx="5679727" cy="5505627"/>
          </a:xfrm>
        </p:spPr>
        <p:txBody>
          <a:bodyPr/>
          <a:lstStyle>
            <a:lvl1pPr marL="0" indent="0">
              <a:buNone/>
              <a:defRPr sz="2311"/>
            </a:lvl1pPr>
            <a:lvl2pPr marL="660380" indent="0">
              <a:buNone/>
              <a:defRPr sz="2022"/>
            </a:lvl2pPr>
            <a:lvl3pPr marL="1320759" indent="0">
              <a:buNone/>
              <a:defRPr sz="1733"/>
            </a:lvl3pPr>
            <a:lvl4pPr marL="1981139" indent="0">
              <a:buNone/>
              <a:defRPr sz="1444"/>
            </a:lvl4pPr>
            <a:lvl5pPr marL="2641519" indent="0">
              <a:buNone/>
              <a:defRPr sz="1444"/>
            </a:lvl5pPr>
            <a:lvl6pPr marL="3301898" indent="0">
              <a:buNone/>
              <a:defRPr sz="1444"/>
            </a:lvl6pPr>
            <a:lvl7pPr marL="3962278" indent="0">
              <a:buNone/>
              <a:defRPr sz="1444"/>
            </a:lvl7pPr>
            <a:lvl8pPr marL="4622658" indent="0">
              <a:buNone/>
              <a:defRPr sz="1444"/>
            </a:lvl8pPr>
            <a:lvl9pPr marL="5283037" indent="0">
              <a:buNone/>
              <a:defRPr sz="1444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11D6A-2C9E-423E-8C8F-E4AFD572C89F}" type="datetimeFigureOut">
              <a:rPr kumimoji="1" lang="ja-JP" altLang="en-US" smtClean="0"/>
              <a:t>2016/2/20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A8510-3D37-4AE2-BBD0-D09EE82EED23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069918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212992" y="660400"/>
            <a:ext cx="5679727" cy="2311400"/>
          </a:xfrm>
        </p:spPr>
        <p:txBody>
          <a:bodyPr anchor="b"/>
          <a:lstStyle>
            <a:lvl1pPr>
              <a:defRPr sz="4622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7486603" y="1426281"/>
            <a:ext cx="8915132" cy="7039681"/>
          </a:xfrm>
        </p:spPr>
        <p:txBody>
          <a:bodyPr/>
          <a:lstStyle>
            <a:lvl1pPr marL="0" indent="0">
              <a:buNone/>
              <a:defRPr sz="4622"/>
            </a:lvl1pPr>
            <a:lvl2pPr marL="660380" indent="0">
              <a:buNone/>
              <a:defRPr sz="4044"/>
            </a:lvl2pPr>
            <a:lvl3pPr marL="1320759" indent="0">
              <a:buNone/>
              <a:defRPr sz="3467"/>
            </a:lvl3pPr>
            <a:lvl4pPr marL="1981139" indent="0">
              <a:buNone/>
              <a:defRPr sz="2889"/>
            </a:lvl4pPr>
            <a:lvl5pPr marL="2641519" indent="0">
              <a:buNone/>
              <a:defRPr sz="2889"/>
            </a:lvl5pPr>
            <a:lvl6pPr marL="3301898" indent="0">
              <a:buNone/>
              <a:defRPr sz="2889"/>
            </a:lvl6pPr>
            <a:lvl7pPr marL="3962278" indent="0">
              <a:buNone/>
              <a:defRPr sz="2889"/>
            </a:lvl7pPr>
            <a:lvl8pPr marL="4622658" indent="0">
              <a:buNone/>
              <a:defRPr sz="2889"/>
            </a:lvl8pPr>
            <a:lvl9pPr marL="5283037" indent="0">
              <a:buNone/>
              <a:defRPr sz="2889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212992" y="2971800"/>
            <a:ext cx="5679727" cy="5505627"/>
          </a:xfrm>
        </p:spPr>
        <p:txBody>
          <a:bodyPr/>
          <a:lstStyle>
            <a:lvl1pPr marL="0" indent="0">
              <a:buNone/>
              <a:defRPr sz="2311"/>
            </a:lvl1pPr>
            <a:lvl2pPr marL="660380" indent="0">
              <a:buNone/>
              <a:defRPr sz="2022"/>
            </a:lvl2pPr>
            <a:lvl3pPr marL="1320759" indent="0">
              <a:buNone/>
              <a:defRPr sz="1733"/>
            </a:lvl3pPr>
            <a:lvl4pPr marL="1981139" indent="0">
              <a:buNone/>
              <a:defRPr sz="1444"/>
            </a:lvl4pPr>
            <a:lvl5pPr marL="2641519" indent="0">
              <a:buNone/>
              <a:defRPr sz="1444"/>
            </a:lvl5pPr>
            <a:lvl6pPr marL="3301898" indent="0">
              <a:buNone/>
              <a:defRPr sz="1444"/>
            </a:lvl6pPr>
            <a:lvl7pPr marL="3962278" indent="0">
              <a:buNone/>
              <a:defRPr sz="1444"/>
            </a:lvl7pPr>
            <a:lvl8pPr marL="4622658" indent="0">
              <a:buNone/>
              <a:defRPr sz="1444"/>
            </a:lvl8pPr>
            <a:lvl9pPr marL="5283037" indent="0">
              <a:buNone/>
              <a:defRPr sz="1444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11D6A-2C9E-423E-8C8F-E4AFD572C89F}" type="datetimeFigureOut">
              <a:rPr kumimoji="1" lang="ja-JP" altLang="en-US" smtClean="0"/>
              <a:t>2016/2/20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A8510-3D37-4AE2-BBD0-D09EE82EED23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4550739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1210697" y="527404"/>
            <a:ext cx="15188744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210697" y="2637014"/>
            <a:ext cx="15188744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1210697" y="9181395"/>
            <a:ext cx="3962281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7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B4CAD3-F09D-411E-BC9D-DA17F5D05F8D}" type="datetimeFigureOut">
              <a:rPr kumimoji="1" lang="ja-JP" altLang="en-US" smtClean="0"/>
              <a:t>2016/2/20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5833358" y="9181395"/>
            <a:ext cx="5943422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7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12437160" y="9181395"/>
            <a:ext cx="3962281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7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6633B3-720A-4745-9A36-55647192616E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grpSp>
        <p:nvGrpSpPr>
          <p:cNvPr id="7" name="グループ化 6"/>
          <p:cNvGrpSpPr/>
          <p:nvPr userDrawn="1"/>
        </p:nvGrpSpPr>
        <p:grpSpPr>
          <a:xfrm>
            <a:off x="16601716" y="92297"/>
            <a:ext cx="1191302" cy="712206"/>
            <a:chOff x="16601716" y="92297"/>
            <a:chExt cx="1191302" cy="712206"/>
          </a:xfrm>
        </p:grpSpPr>
        <p:sp>
          <p:nvSpPr>
            <p:cNvPr id="8" name="二等辺三角形 7"/>
            <p:cNvSpPr/>
            <p:nvPr/>
          </p:nvSpPr>
          <p:spPr>
            <a:xfrm rot="2986989" flipH="1">
              <a:off x="17023356" y="104466"/>
              <a:ext cx="269350" cy="719450"/>
            </a:xfrm>
            <a:prstGeom prst="triangle">
              <a:avLst>
                <a:gd name="adj" fmla="val 98107"/>
              </a:avLst>
            </a:prstGeom>
            <a:solidFill>
              <a:srgbClr val="0066FF">
                <a:alpha val="27059"/>
              </a:srgbClr>
            </a:solidFill>
            <a:ln w="6350">
              <a:solidFill>
                <a:schemeClr val="accent5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9" name="二等辺三角形 8"/>
            <p:cNvSpPr/>
            <p:nvPr/>
          </p:nvSpPr>
          <p:spPr>
            <a:xfrm rot="13785906">
              <a:off x="16695228" y="618297"/>
              <a:ext cx="149087" cy="195122"/>
            </a:xfrm>
            <a:prstGeom prst="triangle">
              <a:avLst>
                <a:gd name="adj" fmla="val 27482"/>
              </a:avLst>
            </a:prstGeom>
            <a:solidFill>
              <a:srgbClr val="66FFFF">
                <a:alpha val="27059"/>
              </a:srgbClr>
            </a:solidFill>
            <a:ln w="6350">
              <a:solidFill>
                <a:schemeClr val="accent5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0" name="二等辺三角形 9"/>
            <p:cNvSpPr/>
            <p:nvPr/>
          </p:nvSpPr>
          <p:spPr>
            <a:xfrm rot="3330283">
              <a:off x="16836687" y="-142674"/>
              <a:ext cx="266839" cy="736782"/>
            </a:xfrm>
            <a:prstGeom prst="triangle">
              <a:avLst>
                <a:gd name="adj" fmla="val 100000"/>
              </a:avLst>
            </a:prstGeom>
            <a:solidFill>
              <a:srgbClr val="99FFCC">
                <a:alpha val="27059"/>
              </a:srgbClr>
            </a:solidFill>
            <a:ln w="6350">
              <a:solidFill>
                <a:schemeClr val="accent5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cxnSp>
          <p:nvCxnSpPr>
            <p:cNvPr id="11" name="直線コネクタ 10"/>
            <p:cNvCxnSpPr>
              <a:endCxn id="9" idx="0"/>
            </p:cNvCxnSpPr>
            <p:nvPr/>
          </p:nvCxnSpPr>
          <p:spPr>
            <a:xfrm flipH="1">
              <a:off x="16716978" y="539177"/>
              <a:ext cx="23562" cy="265326"/>
            </a:xfrm>
            <a:prstGeom prst="line">
              <a:avLst/>
            </a:prstGeom>
            <a:ln w="63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テキスト ボックス 2"/>
            <p:cNvSpPr txBox="1"/>
            <p:nvPr/>
          </p:nvSpPr>
          <p:spPr>
            <a:xfrm rot="21554659">
              <a:off x="16965285" y="421422"/>
              <a:ext cx="827733" cy="287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ja-JP"/>
              </a:defPPr>
              <a:lvl1pPr marL="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2000" dirty="0" smtClean="0">
                  <a:solidFill>
                    <a:srgbClr val="0099CC"/>
                  </a:solidFill>
                  <a:latin typeface="Eras Bold ITC" panose="020B0907030504020204" pitchFamily="34" charset="0"/>
                  <a:ea typeface="AR Pゴシック体S" panose="020B0600010101010101" pitchFamily="50" charset="-128"/>
                </a:rPr>
                <a:t>Edu</a:t>
              </a:r>
              <a:endParaRPr kumimoji="1" lang="ja-JP" altLang="en-US" sz="2000" dirty="0">
                <a:solidFill>
                  <a:srgbClr val="0099CC"/>
                </a:solidFill>
                <a:latin typeface="Eras Bold ITC" panose="020B0907030504020204" pitchFamily="34" charset="0"/>
                <a:ea typeface="AR Pゴシック体S" panose="020B0600010101010101" pitchFamily="50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3784449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0" r:id="rId1"/>
    <p:sldLayoutId id="2147483851" r:id="rId2"/>
    <p:sldLayoutId id="2147483852" r:id="rId3"/>
    <p:sldLayoutId id="2147483853" r:id="rId4"/>
    <p:sldLayoutId id="2147483854" r:id="rId5"/>
    <p:sldLayoutId id="2147483855" r:id="rId6"/>
    <p:sldLayoutId id="2147483856" r:id="rId7"/>
    <p:sldLayoutId id="2147483857" r:id="rId8"/>
    <p:sldLayoutId id="2147483858" r:id="rId9"/>
    <p:sldLayoutId id="2147483859" r:id="rId10"/>
    <p:sldLayoutId id="2147483860" r:id="rId11"/>
    <p:sldLayoutId id="2147483838" r:id="rId12"/>
    <p:sldLayoutId id="2147483843" r:id="rId13"/>
  </p:sldLayoutIdLst>
  <p:txStyles>
    <p:titleStyle>
      <a:lvl1pPr algn="l" defTabSz="1320759" rtl="0" eaLnBrk="1" latinLnBrk="0" hangingPunct="1">
        <a:lnSpc>
          <a:spcPct val="90000"/>
        </a:lnSpc>
        <a:spcBef>
          <a:spcPct val="0"/>
        </a:spcBef>
        <a:buNone/>
        <a:defRPr kumimoji="1" sz="635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30190" indent="-330190" algn="l" defTabSz="1320759" rtl="0" eaLnBrk="1" latinLnBrk="0" hangingPunct="1">
        <a:lnSpc>
          <a:spcPct val="90000"/>
        </a:lnSpc>
        <a:spcBef>
          <a:spcPts val="1444"/>
        </a:spcBef>
        <a:buFont typeface="Arial" panose="020B0604020202020204" pitchFamily="34" charset="0"/>
        <a:buChar char="•"/>
        <a:defRPr kumimoji="1" sz="4044" kern="1200">
          <a:solidFill>
            <a:schemeClr val="tx1"/>
          </a:solidFill>
          <a:latin typeface="+mn-lt"/>
          <a:ea typeface="+mn-ea"/>
          <a:cs typeface="+mn-cs"/>
        </a:defRPr>
      </a:lvl1pPr>
      <a:lvl2pPr marL="990570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kumimoji="1" sz="3467" kern="1200">
          <a:solidFill>
            <a:schemeClr val="tx1"/>
          </a:solidFill>
          <a:latin typeface="+mn-lt"/>
          <a:ea typeface="+mn-ea"/>
          <a:cs typeface="+mn-cs"/>
        </a:defRPr>
      </a:lvl2pPr>
      <a:lvl3pPr marL="1650949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kumimoji="1" sz="2889" kern="1200">
          <a:solidFill>
            <a:schemeClr val="tx1"/>
          </a:solidFill>
          <a:latin typeface="+mn-lt"/>
          <a:ea typeface="+mn-ea"/>
          <a:cs typeface="+mn-cs"/>
        </a:defRPr>
      </a:lvl3pPr>
      <a:lvl4pPr marL="2311329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971709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632088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6pPr>
      <a:lvl7pPr marL="4292468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7pPr>
      <a:lvl8pPr marL="4952848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8pPr>
      <a:lvl9pPr marL="5613227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60380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320759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981139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641519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301898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6pPr>
      <a:lvl7pPr marL="3962278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7pPr>
      <a:lvl8pPr marL="4622658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8pPr>
      <a:lvl9pPr marL="5283037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wmf"/><Relationship Id="rId4" Type="http://schemas.openxmlformats.org/officeDocument/2006/relationships/image" Target="../media/image4.w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wmf"/><Relationship Id="rId4" Type="http://schemas.openxmlformats.org/officeDocument/2006/relationships/image" Target="../media/image4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1.wmf"/><Relationship Id="rId4" Type="http://schemas.openxmlformats.org/officeDocument/2006/relationships/image" Target="../media/image10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504" name="Text Box 16"/>
          <p:cNvSpPr txBox="1">
            <a:spLocks noChangeArrowheads="1"/>
          </p:cNvSpPr>
          <p:nvPr/>
        </p:nvSpPr>
        <p:spPr bwMode="auto">
          <a:xfrm>
            <a:off x="3309498" y="0"/>
            <a:ext cx="11442003" cy="155933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ja-JP" altLang="en-US" sz="9533" dirty="0">
                <a:solidFill>
                  <a:schemeClr val="accent5">
                    <a:lumMod val="50000"/>
                  </a:schemeClr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こわい地震</a:t>
            </a:r>
            <a:r>
              <a:rPr lang="en-US" altLang="ja-JP" sz="9533" dirty="0">
                <a:solidFill>
                  <a:schemeClr val="accent5">
                    <a:lumMod val="50000"/>
                  </a:schemeClr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(</a:t>
            </a:r>
            <a:r>
              <a:rPr lang="ja-JP" altLang="en-US" sz="9533" dirty="0">
                <a:solidFill>
                  <a:schemeClr val="accent5">
                    <a:lumMod val="50000"/>
                  </a:schemeClr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じしん</a:t>
            </a:r>
            <a:r>
              <a:rPr lang="en-US" altLang="ja-JP" sz="9533" dirty="0">
                <a:solidFill>
                  <a:schemeClr val="accent5">
                    <a:lumMod val="50000"/>
                  </a:schemeClr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)</a:t>
            </a:r>
          </a:p>
        </p:txBody>
      </p:sp>
      <p:sp>
        <p:nvSpPr>
          <p:cNvPr id="63506" name="Text Box 18"/>
          <p:cNvSpPr txBox="1">
            <a:spLocks noChangeArrowheads="1"/>
          </p:cNvSpPr>
          <p:nvPr/>
        </p:nvSpPr>
        <p:spPr bwMode="auto">
          <a:xfrm>
            <a:off x="11942485" y="2098248"/>
            <a:ext cx="5095016" cy="11592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ja-JP" altLang="en-US" sz="6933" dirty="0">
                <a:solidFill>
                  <a:srgbClr val="00808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こわい！</a:t>
            </a:r>
          </a:p>
        </p:txBody>
      </p:sp>
      <p:sp>
        <p:nvSpPr>
          <p:cNvPr id="63507" name="Text Box 19"/>
          <p:cNvSpPr txBox="1">
            <a:spLocks noChangeArrowheads="1"/>
          </p:cNvSpPr>
          <p:nvPr/>
        </p:nvSpPr>
        <p:spPr bwMode="auto">
          <a:xfrm>
            <a:off x="12975767" y="4829614"/>
            <a:ext cx="7592080" cy="11592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ja-JP" altLang="en-US" sz="6933" dirty="0">
                <a:solidFill>
                  <a:srgbClr val="00808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ケガをする！</a:t>
            </a:r>
          </a:p>
        </p:txBody>
      </p:sp>
      <p:sp>
        <p:nvSpPr>
          <p:cNvPr id="63508" name="Text Box 20"/>
          <p:cNvSpPr txBox="1">
            <a:spLocks noChangeArrowheads="1"/>
          </p:cNvSpPr>
          <p:nvPr/>
        </p:nvSpPr>
        <p:spPr bwMode="auto">
          <a:xfrm>
            <a:off x="11340555" y="3463931"/>
            <a:ext cx="6890472" cy="11592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ja-JP" altLang="en-US" sz="6933" dirty="0">
                <a:solidFill>
                  <a:srgbClr val="00808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物が落ちてくる！</a:t>
            </a:r>
          </a:p>
        </p:txBody>
      </p:sp>
      <p:sp>
        <p:nvSpPr>
          <p:cNvPr id="3" name="円形吹き出し 2"/>
          <p:cNvSpPr/>
          <p:nvPr/>
        </p:nvSpPr>
        <p:spPr>
          <a:xfrm>
            <a:off x="11098251" y="6161007"/>
            <a:ext cx="6269633" cy="3588783"/>
          </a:xfrm>
          <a:prstGeom prst="wedgeEllipseCallout">
            <a:avLst>
              <a:gd name="adj1" fmla="val -57500"/>
              <a:gd name="adj2" fmla="val 22099"/>
            </a:avLst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2600"/>
          </a:p>
        </p:txBody>
      </p:sp>
      <p:sp>
        <p:nvSpPr>
          <p:cNvPr id="4" name="テキスト ボックス 3"/>
          <p:cNvSpPr txBox="1"/>
          <p:nvPr/>
        </p:nvSpPr>
        <p:spPr>
          <a:xfrm rot="21254381">
            <a:off x="11528376" y="6701471"/>
            <a:ext cx="6240506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8400"/>
              </a:lnSpc>
            </a:pPr>
            <a:r>
              <a:rPr lang="ja-JP" altLang="en-US" sz="6355" b="1" dirty="0">
                <a:solidFill>
                  <a:srgbClr val="FF0066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それだけ</a:t>
            </a:r>
          </a:p>
          <a:p>
            <a:pPr>
              <a:lnSpc>
                <a:spcPts val="8400"/>
              </a:lnSpc>
            </a:pPr>
            <a:r>
              <a:rPr lang="ja-JP" altLang="en-US" sz="6355" b="1" dirty="0">
                <a:solidFill>
                  <a:srgbClr val="FF0066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ja-JP" altLang="en-US" sz="6355" b="1" dirty="0" smtClean="0">
                <a:solidFill>
                  <a:srgbClr val="FF0066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じゃ</a:t>
            </a:r>
            <a:r>
              <a:rPr lang="ja-JP" altLang="en-US" sz="6355" b="1" dirty="0">
                <a:solidFill>
                  <a:srgbClr val="FF0066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ないよ！</a:t>
            </a: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785" t="60180" b="3560"/>
          <a:stretch/>
        </p:blipFill>
        <p:spPr>
          <a:xfrm>
            <a:off x="52601" y="1954529"/>
            <a:ext cx="11121390" cy="76238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05231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506" grpId="0"/>
      <p:bldP spid="63507" grpId="0"/>
      <p:bldP spid="63508" grpId="0"/>
      <p:bldP spid="3" grpId="0" animBg="1"/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グループ化 18"/>
          <p:cNvGrpSpPr/>
          <p:nvPr/>
        </p:nvGrpSpPr>
        <p:grpSpPr>
          <a:xfrm>
            <a:off x="1" y="168612"/>
            <a:ext cx="17610137" cy="9737389"/>
            <a:chOff x="-125923" y="692696"/>
            <a:chExt cx="9475593" cy="5870631"/>
          </a:xfrm>
        </p:grpSpPr>
        <p:pic>
          <p:nvPicPr>
            <p:cNvPr id="20" name="Picture 4" descr="BLDG_010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6337" y="1566614"/>
              <a:ext cx="1439862" cy="179863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1" name="Picture 5" descr="BLDG_012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53907" y="692696"/>
              <a:ext cx="2016125" cy="14478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2" name="Picture 6" descr="BLDG_009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53907" y="1849703"/>
              <a:ext cx="1871663" cy="120015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3" name="Picture 7" descr="BLDG_013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46639" y="3077121"/>
              <a:ext cx="3168650" cy="24479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4" name="Rectangle 8"/>
            <p:cNvSpPr>
              <a:spLocks noChangeArrowheads="1"/>
            </p:cNvSpPr>
            <p:nvPr/>
          </p:nvSpPr>
          <p:spPr bwMode="auto">
            <a:xfrm>
              <a:off x="7474513" y="1268760"/>
              <a:ext cx="504825" cy="4184849"/>
            </a:xfrm>
            <a:prstGeom prst="rect">
              <a:avLst/>
            </a:prstGeom>
            <a:solidFill>
              <a:srgbClr val="6666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 sz="2600"/>
            </a:p>
          </p:txBody>
        </p:sp>
        <p:sp>
          <p:nvSpPr>
            <p:cNvPr id="25" name="Rectangle 9"/>
            <p:cNvSpPr>
              <a:spLocks noChangeArrowheads="1"/>
            </p:cNvSpPr>
            <p:nvPr/>
          </p:nvSpPr>
          <p:spPr bwMode="auto">
            <a:xfrm>
              <a:off x="-125923" y="5453609"/>
              <a:ext cx="9475593" cy="1109718"/>
            </a:xfrm>
            <a:prstGeom prst="rect">
              <a:avLst/>
            </a:prstGeom>
            <a:solidFill>
              <a:srgbClr val="9966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 sz="2600"/>
            </a:p>
          </p:txBody>
        </p:sp>
        <p:sp>
          <p:nvSpPr>
            <p:cNvPr id="26" name="Rectangle 10"/>
            <p:cNvSpPr>
              <a:spLocks noChangeArrowheads="1"/>
            </p:cNvSpPr>
            <p:nvPr/>
          </p:nvSpPr>
          <p:spPr bwMode="auto">
            <a:xfrm>
              <a:off x="2692594" y="5671512"/>
              <a:ext cx="6657076" cy="215900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  <a:effectLst/>
            <a:extLst/>
          </p:spPr>
          <p:txBody>
            <a:bodyPr wrap="none" anchor="ctr"/>
            <a:lstStyle/>
            <a:p>
              <a:endParaRPr lang="ja-JP" altLang="en-US" sz="2600"/>
            </a:p>
          </p:txBody>
        </p:sp>
        <p:sp>
          <p:nvSpPr>
            <p:cNvPr id="27" name="Rectangle 11"/>
            <p:cNvSpPr>
              <a:spLocks noChangeArrowheads="1"/>
            </p:cNvSpPr>
            <p:nvPr/>
          </p:nvSpPr>
          <p:spPr bwMode="auto">
            <a:xfrm>
              <a:off x="2578664" y="5453609"/>
              <a:ext cx="215900" cy="431800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  <a:effectLst/>
            <a:extLst/>
          </p:spPr>
          <p:txBody>
            <a:bodyPr wrap="none" anchor="ctr"/>
            <a:lstStyle/>
            <a:p>
              <a:endParaRPr lang="ja-JP" altLang="en-US" sz="2600"/>
            </a:p>
          </p:txBody>
        </p:sp>
        <p:sp>
          <p:nvSpPr>
            <p:cNvPr id="28" name="Rectangle 12"/>
            <p:cNvSpPr>
              <a:spLocks noChangeArrowheads="1"/>
            </p:cNvSpPr>
            <p:nvPr/>
          </p:nvSpPr>
          <p:spPr bwMode="auto">
            <a:xfrm>
              <a:off x="2002403" y="6102897"/>
              <a:ext cx="7347267" cy="142873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  <a:effectLst/>
            <a:extLst/>
          </p:spPr>
          <p:txBody>
            <a:bodyPr wrap="none" anchor="ctr"/>
            <a:lstStyle/>
            <a:p>
              <a:endParaRPr lang="ja-JP" altLang="en-US" sz="2600"/>
            </a:p>
          </p:txBody>
        </p:sp>
        <p:sp>
          <p:nvSpPr>
            <p:cNvPr id="29" name="Rectangle 13"/>
            <p:cNvSpPr>
              <a:spLocks noChangeArrowheads="1"/>
            </p:cNvSpPr>
            <p:nvPr/>
          </p:nvSpPr>
          <p:spPr bwMode="auto">
            <a:xfrm>
              <a:off x="2002402" y="5453609"/>
              <a:ext cx="144462" cy="792162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  <a:effectLst/>
            <a:extLst/>
          </p:spPr>
          <p:txBody>
            <a:bodyPr wrap="none" anchor="ctr"/>
            <a:lstStyle/>
            <a:p>
              <a:endParaRPr lang="ja-JP" altLang="en-US" sz="2600"/>
            </a:p>
          </p:txBody>
        </p:sp>
        <p:sp>
          <p:nvSpPr>
            <p:cNvPr id="30" name="Rectangle 14"/>
            <p:cNvSpPr>
              <a:spLocks noChangeArrowheads="1"/>
            </p:cNvSpPr>
            <p:nvPr/>
          </p:nvSpPr>
          <p:spPr bwMode="auto">
            <a:xfrm>
              <a:off x="7073087" y="1628800"/>
              <a:ext cx="431800" cy="720725"/>
            </a:xfrm>
            <a:prstGeom prst="rect">
              <a:avLst/>
            </a:prstGeom>
            <a:solidFill>
              <a:srgbClr val="6666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 sz="2600"/>
            </a:p>
          </p:txBody>
        </p:sp>
        <p:sp>
          <p:nvSpPr>
            <p:cNvPr id="31" name="Line 16"/>
            <p:cNvSpPr>
              <a:spLocks noChangeShapeType="1"/>
            </p:cNvSpPr>
            <p:nvPr/>
          </p:nvSpPr>
          <p:spPr bwMode="auto">
            <a:xfrm>
              <a:off x="7979339" y="1710284"/>
              <a:ext cx="1187450" cy="0"/>
            </a:xfrm>
            <a:prstGeom prst="line">
              <a:avLst/>
            </a:prstGeom>
            <a:noFill/>
            <a:ln w="76200" cmpd="tri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 sz="2600"/>
            </a:p>
          </p:txBody>
        </p:sp>
        <p:sp>
          <p:nvSpPr>
            <p:cNvPr id="32" name="Line 17"/>
            <p:cNvSpPr>
              <a:spLocks noChangeShapeType="1"/>
            </p:cNvSpPr>
            <p:nvPr/>
          </p:nvSpPr>
          <p:spPr bwMode="auto">
            <a:xfrm flipH="1">
              <a:off x="2578664" y="1858782"/>
              <a:ext cx="4494423" cy="2010502"/>
            </a:xfrm>
            <a:prstGeom prst="line">
              <a:avLst/>
            </a:prstGeom>
            <a:noFill/>
            <a:ln w="76200" cmpd="tri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 sz="2600"/>
            </a:p>
          </p:txBody>
        </p:sp>
        <p:sp>
          <p:nvSpPr>
            <p:cNvPr id="33" name="AutoShape 18"/>
            <p:cNvSpPr>
              <a:spLocks noChangeArrowheads="1"/>
            </p:cNvSpPr>
            <p:nvPr/>
          </p:nvSpPr>
          <p:spPr bwMode="auto">
            <a:xfrm>
              <a:off x="849355" y="5699379"/>
              <a:ext cx="1008583" cy="503237"/>
            </a:xfrm>
            <a:prstGeom prst="roundRect">
              <a:avLst>
                <a:gd name="adj" fmla="val 16667"/>
              </a:avLst>
            </a:prstGeom>
            <a:solidFill>
              <a:srgbClr val="FFC000"/>
            </a:solidFill>
            <a:ln w="9525">
              <a:noFill/>
              <a:round/>
              <a:headEnd/>
              <a:tailEnd/>
            </a:ln>
            <a:effectLst/>
            <a:extLst/>
          </p:spPr>
          <p:txBody>
            <a:bodyPr wrap="none" anchor="ctr"/>
            <a:lstStyle/>
            <a:p>
              <a:pPr algn="ctr"/>
              <a:r>
                <a:rPr lang="ja-JP" altLang="en-US" sz="4044" dirty="0">
                  <a:solidFill>
                    <a:schemeClr val="bg1"/>
                  </a:solidFill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ガ ス</a:t>
              </a:r>
            </a:p>
          </p:txBody>
        </p:sp>
        <p:sp>
          <p:nvSpPr>
            <p:cNvPr id="34" name="AutoShape 20"/>
            <p:cNvSpPr>
              <a:spLocks noChangeArrowheads="1"/>
            </p:cNvSpPr>
            <p:nvPr/>
          </p:nvSpPr>
          <p:spPr bwMode="auto">
            <a:xfrm>
              <a:off x="4882399" y="4986158"/>
              <a:ext cx="1079748" cy="503933"/>
            </a:xfrm>
            <a:prstGeom prst="roundRect">
              <a:avLst>
                <a:gd name="adj" fmla="val 16667"/>
              </a:avLst>
            </a:prstGeom>
            <a:solidFill>
              <a:srgbClr val="00B0F0"/>
            </a:solidFill>
            <a:ln w="9525">
              <a:noFill/>
              <a:round/>
              <a:headEnd/>
              <a:tailEnd/>
            </a:ln>
            <a:effectLst/>
            <a:extLst/>
          </p:spPr>
          <p:txBody>
            <a:bodyPr wrap="none" anchor="ctr"/>
            <a:lstStyle/>
            <a:p>
              <a:pPr algn="ctr"/>
              <a:r>
                <a:rPr lang="ja-JP" altLang="en-US" sz="4044" dirty="0">
                  <a:solidFill>
                    <a:schemeClr val="bg1"/>
                  </a:solidFill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水 道</a:t>
              </a:r>
            </a:p>
          </p:txBody>
        </p:sp>
        <p:sp>
          <p:nvSpPr>
            <p:cNvPr id="35" name="AutoShape 21"/>
            <p:cNvSpPr>
              <a:spLocks noChangeArrowheads="1"/>
            </p:cNvSpPr>
            <p:nvPr/>
          </p:nvSpPr>
          <p:spPr bwMode="auto">
            <a:xfrm>
              <a:off x="5417461" y="1554574"/>
              <a:ext cx="1079227" cy="477657"/>
            </a:xfrm>
            <a:prstGeom prst="roundRect">
              <a:avLst>
                <a:gd name="adj" fmla="val 16667"/>
              </a:avLst>
            </a:prstGeom>
            <a:solidFill>
              <a:srgbClr val="FF0066"/>
            </a:solidFill>
            <a:ln w="9525">
              <a:noFill/>
              <a:round/>
              <a:headEnd/>
              <a:tailEnd/>
            </a:ln>
            <a:effectLst/>
            <a:extLst/>
          </p:spPr>
          <p:txBody>
            <a:bodyPr wrap="none" anchor="ctr"/>
            <a:lstStyle/>
            <a:p>
              <a:pPr algn="ctr"/>
              <a:r>
                <a:rPr lang="ja-JP" altLang="en-US" sz="4044" dirty="0">
                  <a:solidFill>
                    <a:schemeClr val="bg1"/>
                  </a:solidFill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電 気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8939407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/>
          <p:cNvSpPr/>
          <p:nvPr/>
        </p:nvSpPr>
        <p:spPr>
          <a:xfrm>
            <a:off x="0" y="0"/>
            <a:ext cx="17610138" cy="9906000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99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地震だ！</a:t>
            </a:r>
            <a:endParaRPr kumimoji="1" lang="ja-JP" altLang="en-US" sz="199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251467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:fade thruBlk="1"/>
      </p:transition>
    </mc:Choice>
    <mc:Fallback xmlns="">
      <p:transition spd="slow">
        <p:fade thruBlk="1"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グループ化 18"/>
          <p:cNvGrpSpPr/>
          <p:nvPr/>
        </p:nvGrpSpPr>
        <p:grpSpPr>
          <a:xfrm>
            <a:off x="1" y="168612"/>
            <a:ext cx="17610137" cy="9716098"/>
            <a:chOff x="-125923" y="692696"/>
            <a:chExt cx="9475593" cy="5857795"/>
          </a:xfrm>
        </p:grpSpPr>
        <p:pic>
          <p:nvPicPr>
            <p:cNvPr id="20" name="Picture 4" descr="BLDG_010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6337" y="1566614"/>
              <a:ext cx="1439862" cy="179863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1" name="Picture 5" descr="BLDG_012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53907" y="692696"/>
              <a:ext cx="2016125" cy="14478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2" name="Picture 6" descr="BLDG_009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53907" y="1849703"/>
              <a:ext cx="1871663" cy="120015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3" name="Picture 7" descr="BLDG_013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46639" y="3077121"/>
              <a:ext cx="3168650" cy="24479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4" name="Rectangle 8"/>
            <p:cNvSpPr>
              <a:spLocks noChangeArrowheads="1"/>
            </p:cNvSpPr>
            <p:nvPr/>
          </p:nvSpPr>
          <p:spPr bwMode="auto">
            <a:xfrm rot="425121">
              <a:off x="7474513" y="1268760"/>
              <a:ext cx="504825" cy="4184849"/>
            </a:xfrm>
            <a:prstGeom prst="rect">
              <a:avLst/>
            </a:prstGeom>
            <a:solidFill>
              <a:srgbClr val="6666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 sz="2600"/>
            </a:p>
          </p:txBody>
        </p:sp>
        <p:sp>
          <p:nvSpPr>
            <p:cNvPr id="25" name="Rectangle 9"/>
            <p:cNvSpPr>
              <a:spLocks noChangeArrowheads="1"/>
            </p:cNvSpPr>
            <p:nvPr/>
          </p:nvSpPr>
          <p:spPr bwMode="auto">
            <a:xfrm>
              <a:off x="-125923" y="5453609"/>
              <a:ext cx="9475593" cy="1096882"/>
            </a:xfrm>
            <a:prstGeom prst="rect">
              <a:avLst/>
            </a:prstGeom>
            <a:solidFill>
              <a:srgbClr val="9966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 sz="2600"/>
            </a:p>
          </p:txBody>
        </p:sp>
        <p:sp>
          <p:nvSpPr>
            <p:cNvPr id="26" name="Rectangle 10"/>
            <p:cNvSpPr>
              <a:spLocks noChangeArrowheads="1"/>
            </p:cNvSpPr>
            <p:nvPr/>
          </p:nvSpPr>
          <p:spPr bwMode="auto">
            <a:xfrm rot="20824186">
              <a:off x="2562027" y="5421011"/>
              <a:ext cx="3217472" cy="215900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  <a:effectLst/>
            <a:extLst/>
          </p:spPr>
          <p:txBody>
            <a:bodyPr wrap="none" anchor="ctr"/>
            <a:lstStyle/>
            <a:p>
              <a:endParaRPr lang="ja-JP" altLang="en-US" sz="2600"/>
            </a:p>
          </p:txBody>
        </p:sp>
        <p:sp>
          <p:nvSpPr>
            <p:cNvPr id="27" name="Rectangle 11"/>
            <p:cNvSpPr>
              <a:spLocks noChangeArrowheads="1"/>
            </p:cNvSpPr>
            <p:nvPr/>
          </p:nvSpPr>
          <p:spPr bwMode="auto">
            <a:xfrm>
              <a:off x="2578664" y="5453609"/>
              <a:ext cx="215900" cy="431800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  <a:effectLst/>
            <a:extLst/>
          </p:spPr>
          <p:txBody>
            <a:bodyPr wrap="none" anchor="ctr"/>
            <a:lstStyle/>
            <a:p>
              <a:endParaRPr lang="ja-JP" altLang="en-US" sz="2600"/>
            </a:p>
          </p:txBody>
        </p:sp>
        <p:sp>
          <p:nvSpPr>
            <p:cNvPr id="28" name="Rectangle 12"/>
            <p:cNvSpPr>
              <a:spLocks noChangeArrowheads="1"/>
            </p:cNvSpPr>
            <p:nvPr/>
          </p:nvSpPr>
          <p:spPr bwMode="auto">
            <a:xfrm>
              <a:off x="2002403" y="6102897"/>
              <a:ext cx="3289678" cy="142874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  <a:effectLst/>
            <a:extLst/>
          </p:spPr>
          <p:txBody>
            <a:bodyPr wrap="none" anchor="ctr"/>
            <a:lstStyle/>
            <a:p>
              <a:endParaRPr lang="ja-JP" altLang="en-US" sz="2600"/>
            </a:p>
          </p:txBody>
        </p:sp>
        <p:sp>
          <p:nvSpPr>
            <p:cNvPr id="29" name="Rectangle 13"/>
            <p:cNvSpPr>
              <a:spLocks noChangeArrowheads="1"/>
            </p:cNvSpPr>
            <p:nvPr/>
          </p:nvSpPr>
          <p:spPr bwMode="auto">
            <a:xfrm>
              <a:off x="2002402" y="5453609"/>
              <a:ext cx="144462" cy="792162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  <a:effectLst/>
            <a:extLst/>
          </p:spPr>
          <p:txBody>
            <a:bodyPr wrap="none" anchor="ctr"/>
            <a:lstStyle/>
            <a:p>
              <a:endParaRPr lang="ja-JP" altLang="en-US" sz="2600"/>
            </a:p>
          </p:txBody>
        </p:sp>
        <p:sp>
          <p:nvSpPr>
            <p:cNvPr id="30" name="Rectangle 14"/>
            <p:cNvSpPr>
              <a:spLocks noChangeArrowheads="1"/>
            </p:cNvSpPr>
            <p:nvPr/>
          </p:nvSpPr>
          <p:spPr bwMode="auto">
            <a:xfrm>
              <a:off x="7073087" y="1628800"/>
              <a:ext cx="431800" cy="720725"/>
            </a:xfrm>
            <a:prstGeom prst="rect">
              <a:avLst/>
            </a:prstGeom>
            <a:solidFill>
              <a:srgbClr val="6666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 sz="2600"/>
            </a:p>
          </p:txBody>
        </p:sp>
        <p:sp>
          <p:nvSpPr>
            <p:cNvPr id="31" name="Line 16"/>
            <p:cNvSpPr>
              <a:spLocks noChangeShapeType="1"/>
            </p:cNvSpPr>
            <p:nvPr/>
          </p:nvSpPr>
          <p:spPr bwMode="auto">
            <a:xfrm>
              <a:off x="7979339" y="1710284"/>
              <a:ext cx="1187450" cy="0"/>
            </a:xfrm>
            <a:prstGeom prst="line">
              <a:avLst/>
            </a:prstGeom>
            <a:noFill/>
            <a:ln w="76200" cmpd="tri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 sz="2600"/>
            </a:p>
          </p:txBody>
        </p:sp>
        <p:sp>
          <p:nvSpPr>
            <p:cNvPr id="32" name="Line 17"/>
            <p:cNvSpPr>
              <a:spLocks noChangeShapeType="1"/>
            </p:cNvSpPr>
            <p:nvPr/>
          </p:nvSpPr>
          <p:spPr bwMode="auto">
            <a:xfrm flipH="1" flipV="1">
              <a:off x="2578664" y="3869284"/>
              <a:ext cx="3128132" cy="337576"/>
            </a:xfrm>
            <a:prstGeom prst="line">
              <a:avLst/>
            </a:prstGeom>
            <a:noFill/>
            <a:ln w="76200" cmpd="tri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 sz="2600"/>
            </a:p>
          </p:txBody>
        </p:sp>
        <p:sp>
          <p:nvSpPr>
            <p:cNvPr id="33" name="AutoShape 18"/>
            <p:cNvSpPr>
              <a:spLocks noChangeArrowheads="1"/>
            </p:cNvSpPr>
            <p:nvPr/>
          </p:nvSpPr>
          <p:spPr bwMode="auto">
            <a:xfrm>
              <a:off x="922381" y="5742533"/>
              <a:ext cx="1008583" cy="503237"/>
            </a:xfrm>
            <a:prstGeom prst="roundRect">
              <a:avLst>
                <a:gd name="adj" fmla="val 16667"/>
              </a:avLst>
            </a:prstGeom>
            <a:solidFill>
              <a:srgbClr val="FFC000"/>
            </a:solidFill>
            <a:ln w="9525">
              <a:noFill/>
              <a:round/>
              <a:headEnd/>
              <a:tailEnd/>
            </a:ln>
            <a:effectLst/>
            <a:extLst/>
          </p:spPr>
          <p:txBody>
            <a:bodyPr wrap="none" anchor="ctr"/>
            <a:lstStyle/>
            <a:p>
              <a:pPr algn="ctr"/>
              <a:r>
                <a:rPr lang="ja-JP" altLang="en-US" sz="4044" dirty="0">
                  <a:solidFill>
                    <a:schemeClr val="bg1"/>
                  </a:solidFill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ガ ス</a:t>
              </a:r>
            </a:p>
          </p:txBody>
        </p:sp>
        <p:sp>
          <p:nvSpPr>
            <p:cNvPr id="34" name="AutoShape 20"/>
            <p:cNvSpPr>
              <a:spLocks noChangeArrowheads="1"/>
            </p:cNvSpPr>
            <p:nvPr/>
          </p:nvSpPr>
          <p:spPr bwMode="auto">
            <a:xfrm>
              <a:off x="3839139" y="4576953"/>
              <a:ext cx="1079748" cy="503933"/>
            </a:xfrm>
            <a:prstGeom prst="roundRect">
              <a:avLst>
                <a:gd name="adj" fmla="val 16667"/>
              </a:avLst>
            </a:prstGeom>
            <a:solidFill>
              <a:srgbClr val="00B0F0"/>
            </a:solidFill>
            <a:ln w="9525">
              <a:noFill/>
              <a:round/>
              <a:headEnd/>
              <a:tailEnd/>
            </a:ln>
            <a:effectLst/>
            <a:extLst/>
          </p:spPr>
          <p:txBody>
            <a:bodyPr wrap="none" anchor="ctr"/>
            <a:lstStyle/>
            <a:p>
              <a:pPr algn="ctr"/>
              <a:r>
                <a:rPr lang="ja-JP" altLang="en-US" sz="4044" dirty="0">
                  <a:solidFill>
                    <a:schemeClr val="bg1"/>
                  </a:solidFill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水 道</a:t>
              </a:r>
            </a:p>
          </p:txBody>
        </p:sp>
        <p:sp>
          <p:nvSpPr>
            <p:cNvPr id="35" name="AutoShape 21"/>
            <p:cNvSpPr>
              <a:spLocks noChangeArrowheads="1"/>
            </p:cNvSpPr>
            <p:nvPr/>
          </p:nvSpPr>
          <p:spPr bwMode="auto">
            <a:xfrm>
              <a:off x="5691782" y="1858782"/>
              <a:ext cx="1079227" cy="477657"/>
            </a:xfrm>
            <a:prstGeom prst="roundRect">
              <a:avLst>
                <a:gd name="adj" fmla="val 16667"/>
              </a:avLst>
            </a:prstGeom>
            <a:solidFill>
              <a:srgbClr val="FF0066"/>
            </a:solidFill>
            <a:ln w="9525">
              <a:noFill/>
              <a:round/>
              <a:headEnd/>
              <a:tailEnd/>
            </a:ln>
            <a:effectLst/>
            <a:extLst/>
          </p:spPr>
          <p:txBody>
            <a:bodyPr wrap="none" anchor="ctr"/>
            <a:lstStyle/>
            <a:p>
              <a:pPr algn="ctr"/>
              <a:r>
                <a:rPr lang="ja-JP" altLang="en-US" sz="4044" dirty="0">
                  <a:solidFill>
                    <a:schemeClr val="bg1"/>
                  </a:solidFill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電 気</a:t>
              </a:r>
            </a:p>
          </p:txBody>
        </p:sp>
        <p:sp>
          <p:nvSpPr>
            <p:cNvPr id="36" name="Line 17"/>
            <p:cNvSpPr>
              <a:spLocks noChangeShapeType="1"/>
            </p:cNvSpPr>
            <p:nvPr/>
          </p:nvSpPr>
          <p:spPr bwMode="auto">
            <a:xfrm flipH="1">
              <a:off x="6287061" y="1997622"/>
              <a:ext cx="774295" cy="1647402"/>
            </a:xfrm>
            <a:prstGeom prst="line">
              <a:avLst/>
            </a:prstGeom>
            <a:noFill/>
            <a:ln w="76200" cmpd="tri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 sz="2600"/>
            </a:p>
          </p:txBody>
        </p:sp>
        <p:sp>
          <p:nvSpPr>
            <p:cNvPr id="37" name="Rectangle 10"/>
            <p:cNvSpPr>
              <a:spLocks noChangeArrowheads="1"/>
            </p:cNvSpPr>
            <p:nvPr/>
          </p:nvSpPr>
          <p:spPr bwMode="auto">
            <a:xfrm rot="394907">
              <a:off x="5949318" y="5664211"/>
              <a:ext cx="3217472" cy="215900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  <a:effectLst/>
            <a:extLst/>
          </p:spPr>
          <p:txBody>
            <a:bodyPr wrap="none" anchor="ctr"/>
            <a:lstStyle/>
            <a:p>
              <a:endParaRPr lang="ja-JP" altLang="en-US" sz="2600"/>
            </a:p>
          </p:txBody>
        </p:sp>
        <p:sp>
          <p:nvSpPr>
            <p:cNvPr id="38" name="Rectangle 12"/>
            <p:cNvSpPr>
              <a:spLocks noChangeArrowheads="1"/>
            </p:cNvSpPr>
            <p:nvPr/>
          </p:nvSpPr>
          <p:spPr bwMode="auto">
            <a:xfrm rot="21449282">
              <a:off x="5911280" y="6225766"/>
              <a:ext cx="3289678" cy="142874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  <a:effectLst/>
            <a:extLst/>
          </p:spPr>
          <p:txBody>
            <a:bodyPr wrap="none" anchor="ctr"/>
            <a:lstStyle/>
            <a:p>
              <a:endParaRPr lang="ja-JP" altLang="en-US" sz="2600"/>
            </a:p>
          </p:txBody>
        </p:sp>
      </p:grpSp>
      <p:sp>
        <p:nvSpPr>
          <p:cNvPr id="39" name="Text Box 11"/>
          <p:cNvSpPr txBox="1">
            <a:spLocks noChangeArrowheads="1"/>
          </p:cNvSpPr>
          <p:nvPr/>
        </p:nvSpPr>
        <p:spPr bwMode="auto">
          <a:xfrm>
            <a:off x="10430830" y="2596837"/>
            <a:ext cx="2288401" cy="22261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sz="13866" dirty="0">
                <a:solidFill>
                  <a:srgbClr val="FF00FF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×</a:t>
            </a:r>
          </a:p>
        </p:txBody>
      </p:sp>
      <p:sp>
        <p:nvSpPr>
          <p:cNvPr id="40" name="Text Box 11"/>
          <p:cNvSpPr txBox="1">
            <a:spLocks noChangeArrowheads="1"/>
          </p:cNvSpPr>
          <p:nvPr/>
        </p:nvSpPr>
        <p:spPr bwMode="auto">
          <a:xfrm>
            <a:off x="10361224" y="6008505"/>
            <a:ext cx="2288401" cy="22261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sz="13866" dirty="0">
                <a:solidFill>
                  <a:srgbClr val="FF00FF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×</a:t>
            </a:r>
          </a:p>
        </p:txBody>
      </p:sp>
      <p:sp>
        <p:nvSpPr>
          <p:cNvPr id="41" name="Text Box 11"/>
          <p:cNvSpPr txBox="1">
            <a:spLocks noChangeArrowheads="1"/>
          </p:cNvSpPr>
          <p:nvPr/>
        </p:nvSpPr>
        <p:spPr bwMode="auto">
          <a:xfrm>
            <a:off x="9435502" y="7658588"/>
            <a:ext cx="2288401" cy="22261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sz="13866" dirty="0">
                <a:ln w="12700">
                  <a:solidFill>
                    <a:schemeClr val="bg1"/>
                  </a:solidFill>
                </a:ln>
                <a:solidFill>
                  <a:srgbClr val="FF00FF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×</a:t>
            </a:r>
          </a:p>
        </p:txBody>
      </p:sp>
    </p:spTree>
    <p:extLst>
      <p:ext uri="{BB962C8B-B14F-4D97-AF65-F5344CB8AC3E}">
        <p14:creationId xmlns:p14="http://schemas.microsoft.com/office/powerpoint/2010/main" val="17783621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:fade thruBlk="1"/>
      </p:transition>
    </mc:Choice>
    <mc:Fallback xmlns="">
      <p:transition spd="slow">
        <p:fade thruBlk="1"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6020" name="Picture 4" descr="VEHICL_006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644489" y="5290593"/>
            <a:ext cx="4757686" cy="23136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6021" name="Rectangle 5"/>
          <p:cNvSpPr>
            <a:spLocks noChangeArrowheads="1"/>
          </p:cNvSpPr>
          <p:nvPr/>
        </p:nvSpPr>
        <p:spPr bwMode="auto">
          <a:xfrm>
            <a:off x="200026" y="7522367"/>
            <a:ext cx="7743826" cy="1144200"/>
          </a:xfrm>
          <a:prstGeom prst="rect">
            <a:avLst/>
          </a:prstGeom>
          <a:solidFill>
            <a:srgbClr val="666699"/>
          </a:solidFill>
          <a:ln w="9525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 sz="2600"/>
          </a:p>
        </p:txBody>
      </p:sp>
      <p:pic>
        <p:nvPicPr>
          <p:cNvPr id="86022" name="Picture 6" descr="ta_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1670" y="2482778"/>
            <a:ext cx="5795245" cy="48026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6024" name="AutoShape 8"/>
          <p:cNvSpPr>
            <a:spLocks noChangeArrowheads="1"/>
          </p:cNvSpPr>
          <p:nvPr/>
        </p:nvSpPr>
        <p:spPr bwMode="auto">
          <a:xfrm>
            <a:off x="352792" y="251003"/>
            <a:ext cx="9776792" cy="1041016"/>
          </a:xfrm>
          <a:prstGeom prst="roundRect">
            <a:avLst>
              <a:gd name="adj" fmla="val 16667"/>
            </a:avLst>
          </a:prstGeom>
          <a:solidFill>
            <a:srgbClr val="FF0066"/>
          </a:solidFill>
          <a:ln>
            <a:noFill/>
          </a:ln>
          <a:effectLst/>
          <a:extLst/>
        </p:spPr>
        <p:txBody>
          <a:bodyPr wrap="none" anchor="ctr"/>
          <a:lstStyle/>
          <a:p>
            <a:pPr algn="ctr"/>
            <a:r>
              <a:rPr lang="ja-JP" altLang="en-US" sz="6355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食べものや飲み物をはこぶ</a:t>
            </a: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7943851" y="7522367"/>
            <a:ext cx="9458324" cy="1144200"/>
          </a:xfrm>
          <a:prstGeom prst="rect">
            <a:avLst/>
          </a:prstGeom>
          <a:solidFill>
            <a:srgbClr val="666699"/>
          </a:solidFill>
          <a:ln w="9525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 sz="2600"/>
          </a:p>
        </p:txBody>
      </p:sp>
      <p:sp>
        <p:nvSpPr>
          <p:cNvPr id="7" name="Text Box 11"/>
          <p:cNvSpPr txBox="1">
            <a:spLocks noChangeArrowheads="1"/>
          </p:cNvSpPr>
          <p:nvPr/>
        </p:nvSpPr>
        <p:spPr bwMode="auto">
          <a:xfrm>
            <a:off x="7068900" y="774869"/>
            <a:ext cx="2288401" cy="45157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sz="28744" dirty="0">
                <a:solidFill>
                  <a:srgbClr val="FF0066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×</a:t>
            </a:r>
          </a:p>
        </p:txBody>
      </p:sp>
    </p:spTree>
    <p:extLst>
      <p:ext uri="{BB962C8B-B14F-4D97-AF65-F5344CB8AC3E}">
        <p14:creationId xmlns:p14="http://schemas.microsoft.com/office/powerpoint/2010/main" val="37116851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99 0.0008 L -0.28595 0.00112 " pathEditMode="relative" rAng="0" ptsTypes="AA">
                                      <p:cBhvr>
                                        <p:cTn id="6" dur="3000" fill="hold"/>
                                        <p:tgtEl>
                                          <p:spTgt spid="860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4252" y="16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10015E-6 2.82051E-6 L -0.00081 0.12067 " pathEditMode="relative" rAng="0" ptsTypes="AA">
                                      <p:cBhvr>
                                        <p:cTn id="8" dur="3000" fill="hold"/>
                                        <p:tgtEl>
                                          <p:spTgt spid="860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5" y="602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6021" grpId="0" animBg="1"/>
      <p:bldP spid="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0114" name="Picture 2" descr="ta_0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425665" y="-564281"/>
            <a:ext cx="4398785" cy="45076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0116" name="Picture 4" descr="MCj03112720000[1]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4720"/>
          <a:stretch/>
        </p:blipFill>
        <p:spPr bwMode="auto">
          <a:xfrm rot="-64800000">
            <a:off x="298023" y="5957888"/>
            <a:ext cx="7819702" cy="37576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0118" name="Rectangle 6"/>
          <p:cNvSpPr>
            <a:spLocks noChangeArrowheads="1"/>
          </p:cNvSpPr>
          <p:nvPr/>
        </p:nvSpPr>
        <p:spPr bwMode="auto">
          <a:xfrm>
            <a:off x="-1" y="5926410"/>
            <a:ext cx="10529889" cy="617265"/>
          </a:xfrm>
          <a:prstGeom prst="rect">
            <a:avLst/>
          </a:prstGeom>
          <a:solidFill>
            <a:schemeClr val="accent3">
              <a:lumMod val="75000"/>
            </a:schemeClr>
          </a:solidFill>
          <a:ln w="9525">
            <a:noFill/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endParaRPr lang="ja-JP" altLang="ja-JP" sz="2600">
              <a:solidFill>
                <a:srgbClr val="008080"/>
              </a:solidFill>
            </a:endParaRPr>
          </a:p>
        </p:txBody>
      </p:sp>
      <p:sp>
        <p:nvSpPr>
          <p:cNvPr id="90119" name="AutoShape 7"/>
          <p:cNvSpPr>
            <a:spLocks noChangeArrowheads="1"/>
          </p:cNvSpPr>
          <p:nvPr/>
        </p:nvSpPr>
        <p:spPr bwMode="auto">
          <a:xfrm>
            <a:off x="312666" y="314215"/>
            <a:ext cx="7177048" cy="1144201"/>
          </a:xfrm>
          <a:prstGeom prst="roundRect">
            <a:avLst>
              <a:gd name="adj" fmla="val 16667"/>
            </a:avLst>
          </a:prstGeom>
          <a:solidFill>
            <a:srgbClr val="FF0066"/>
          </a:solidFill>
          <a:ln>
            <a:noFill/>
          </a:ln>
          <a:effectLst/>
          <a:extLst/>
        </p:spPr>
        <p:txBody>
          <a:bodyPr wrap="none" anchor="ctr"/>
          <a:lstStyle/>
          <a:p>
            <a:pPr algn="ctr"/>
            <a:r>
              <a:rPr lang="ja-JP" altLang="en-US" sz="6355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学校や会社に行く</a:t>
            </a:r>
          </a:p>
        </p:txBody>
      </p:sp>
      <p:sp>
        <p:nvSpPr>
          <p:cNvPr id="90122" name="AutoShape 10"/>
          <p:cNvSpPr>
            <a:spLocks noChangeArrowheads="1"/>
          </p:cNvSpPr>
          <p:nvPr/>
        </p:nvSpPr>
        <p:spPr bwMode="auto">
          <a:xfrm rot="15974830">
            <a:off x="11116647" y="4711332"/>
            <a:ext cx="812243" cy="3047421"/>
          </a:xfrm>
          <a:prstGeom prst="parallelogram">
            <a:avLst>
              <a:gd name="adj" fmla="val 25000"/>
            </a:avLst>
          </a:prstGeom>
          <a:solidFill>
            <a:schemeClr val="accent3">
              <a:lumMod val="75000"/>
            </a:schemeClr>
          </a:solidFill>
          <a:ln w="9525">
            <a:noFill/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endParaRPr lang="ja-JP" altLang="en-US" sz="2600"/>
          </a:p>
        </p:txBody>
      </p:sp>
      <p:sp>
        <p:nvSpPr>
          <p:cNvPr id="9" name="Text Box 11"/>
          <p:cNvSpPr txBox="1">
            <a:spLocks noChangeArrowheads="1"/>
          </p:cNvSpPr>
          <p:nvPr/>
        </p:nvSpPr>
        <p:spPr bwMode="auto">
          <a:xfrm>
            <a:off x="9339892" y="-183804"/>
            <a:ext cx="2288401" cy="45157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sz="28744" dirty="0">
                <a:solidFill>
                  <a:srgbClr val="FF0066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×</a:t>
            </a:r>
          </a:p>
        </p:txBody>
      </p:sp>
      <p:pic>
        <p:nvPicPr>
          <p:cNvPr id="3" name="図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461961" y="3610636"/>
            <a:ext cx="3233076" cy="3233076"/>
          </a:xfrm>
          <a:prstGeom prst="rect">
            <a:avLst/>
          </a:prstGeom>
        </p:spPr>
      </p:pic>
      <p:pic>
        <p:nvPicPr>
          <p:cNvPr id="90115" name="Picture 3" descr="BLDG_005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78499" y="6082701"/>
            <a:ext cx="2517730" cy="38232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7" name="グループ化 16"/>
          <p:cNvGrpSpPr/>
          <p:nvPr/>
        </p:nvGrpSpPr>
        <p:grpSpPr>
          <a:xfrm>
            <a:off x="254104" y="4058141"/>
            <a:ext cx="8334528" cy="1909080"/>
            <a:chOff x="168947" y="4024840"/>
            <a:chExt cx="8334528" cy="1909080"/>
          </a:xfrm>
        </p:grpSpPr>
        <p:sp>
          <p:nvSpPr>
            <p:cNvPr id="10" name="正方形/長方形 9"/>
            <p:cNvSpPr/>
            <p:nvPr/>
          </p:nvSpPr>
          <p:spPr>
            <a:xfrm>
              <a:off x="4226576" y="4735316"/>
              <a:ext cx="219270" cy="491858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pSp>
          <p:nvGrpSpPr>
            <p:cNvPr id="16" name="グループ化 15"/>
            <p:cNvGrpSpPr/>
            <p:nvPr/>
          </p:nvGrpSpPr>
          <p:grpSpPr>
            <a:xfrm>
              <a:off x="4445846" y="4041443"/>
              <a:ext cx="4057629" cy="1892477"/>
              <a:chOff x="4445846" y="4041443"/>
              <a:chExt cx="4057629" cy="1892477"/>
            </a:xfrm>
          </p:grpSpPr>
          <p:grpSp>
            <p:nvGrpSpPr>
              <p:cNvPr id="8" name="グループ化 7"/>
              <p:cNvGrpSpPr/>
              <p:nvPr/>
            </p:nvGrpSpPr>
            <p:grpSpPr>
              <a:xfrm>
                <a:off x="4445846" y="4285531"/>
                <a:ext cx="4057629" cy="1648389"/>
                <a:chOff x="4114799" y="4286250"/>
                <a:chExt cx="4057629" cy="1648389"/>
              </a:xfrm>
            </p:grpSpPr>
            <p:sp>
              <p:nvSpPr>
                <p:cNvPr id="4" name="角丸四角形 3"/>
                <p:cNvSpPr/>
                <p:nvPr/>
              </p:nvSpPr>
              <p:spPr>
                <a:xfrm>
                  <a:off x="4114799" y="4286250"/>
                  <a:ext cx="4057629" cy="1282211"/>
                </a:xfrm>
                <a:prstGeom prst="roundRect">
                  <a:avLst>
                    <a:gd name="adj" fmla="val 4514"/>
                  </a:avLst>
                </a:prstGeom>
                <a:solidFill>
                  <a:srgbClr val="FF6600"/>
                </a:solidFill>
                <a:ln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5" name="円/楕円 4"/>
                <p:cNvSpPr/>
                <p:nvPr/>
              </p:nvSpPr>
              <p:spPr>
                <a:xfrm>
                  <a:off x="4386263" y="5543298"/>
                  <a:ext cx="357188" cy="367374"/>
                </a:xfrm>
                <a:prstGeom prst="ellipse">
                  <a:avLst/>
                </a:prstGeom>
                <a:solidFill>
                  <a:schemeClr val="bg1">
                    <a:lumMod val="5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3" name="円/楕円 12"/>
                <p:cNvSpPr/>
                <p:nvPr/>
              </p:nvSpPr>
              <p:spPr>
                <a:xfrm>
                  <a:off x="5065045" y="5563749"/>
                  <a:ext cx="357188" cy="367374"/>
                </a:xfrm>
                <a:prstGeom prst="ellipse">
                  <a:avLst/>
                </a:prstGeom>
                <a:solidFill>
                  <a:schemeClr val="bg1">
                    <a:lumMod val="5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4" name="円/楕円 13"/>
                <p:cNvSpPr/>
                <p:nvPr/>
              </p:nvSpPr>
              <p:spPr>
                <a:xfrm>
                  <a:off x="7653512" y="5555880"/>
                  <a:ext cx="357188" cy="367374"/>
                </a:xfrm>
                <a:prstGeom prst="ellipse">
                  <a:avLst/>
                </a:prstGeom>
                <a:solidFill>
                  <a:schemeClr val="bg1">
                    <a:lumMod val="5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5" name="円/楕円 14"/>
                <p:cNvSpPr/>
                <p:nvPr/>
              </p:nvSpPr>
              <p:spPr>
                <a:xfrm>
                  <a:off x="7004237" y="5567265"/>
                  <a:ext cx="357188" cy="367374"/>
                </a:xfrm>
                <a:prstGeom prst="ellipse">
                  <a:avLst/>
                </a:prstGeom>
                <a:solidFill>
                  <a:schemeClr val="bg1">
                    <a:lumMod val="5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7" name="角丸四角形 6"/>
                <p:cNvSpPr/>
                <p:nvPr/>
              </p:nvSpPr>
              <p:spPr>
                <a:xfrm>
                  <a:off x="7726176" y="4513873"/>
                  <a:ext cx="284524" cy="573196"/>
                </a:xfrm>
                <a:prstGeom prst="roundRect">
                  <a:avLst>
                    <a:gd name="adj" fmla="val 6546"/>
                  </a:avLst>
                </a:prstGeom>
                <a:solidFill>
                  <a:schemeClr val="accent1">
                    <a:lumMod val="60000"/>
                    <a:lumOff val="4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8" name="角丸四角形 17"/>
                <p:cNvSpPr/>
                <p:nvPr/>
              </p:nvSpPr>
              <p:spPr>
                <a:xfrm>
                  <a:off x="7208348" y="4643438"/>
                  <a:ext cx="345285" cy="323751"/>
                </a:xfrm>
                <a:prstGeom prst="roundRect">
                  <a:avLst>
                    <a:gd name="adj" fmla="val 6546"/>
                  </a:avLst>
                </a:prstGeom>
                <a:solidFill>
                  <a:schemeClr val="accent1">
                    <a:lumMod val="60000"/>
                    <a:lumOff val="4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9" name="角丸四角形 18"/>
                <p:cNvSpPr/>
                <p:nvPr/>
              </p:nvSpPr>
              <p:spPr>
                <a:xfrm>
                  <a:off x="6718685" y="4643438"/>
                  <a:ext cx="345285" cy="323751"/>
                </a:xfrm>
                <a:prstGeom prst="roundRect">
                  <a:avLst>
                    <a:gd name="adj" fmla="val 6546"/>
                  </a:avLst>
                </a:prstGeom>
                <a:solidFill>
                  <a:schemeClr val="accent1">
                    <a:lumMod val="60000"/>
                    <a:lumOff val="4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0" name="角丸四角形 19"/>
                <p:cNvSpPr/>
                <p:nvPr/>
              </p:nvSpPr>
              <p:spPr>
                <a:xfrm>
                  <a:off x="6217802" y="4643437"/>
                  <a:ext cx="345285" cy="323751"/>
                </a:xfrm>
                <a:prstGeom prst="roundRect">
                  <a:avLst>
                    <a:gd name="adj" fmla="val 6546"/>
                  </a:avLst>
                </a:prstGeom>
                <a:solidFill>
                  <a:schemeClr val="accent1">
                    <a:lumMod val="60000"/>
                    <a:lumOff val="4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1" name="角丸四角形 20"/>
                <p:cNvSpPr/>
                <p:nvPr/>
              </p:nvSpPr>
              <p:spPr>
                <a:xfrm>
                  <a:off x="5747845" y="4643437"/>
                  <a:ext cx="345285" cy="323751"/>
                </a:xfrm>
                <a:prstGeom prst="roundRect">
                  <a:avLst>
                    <a:gd name="adj" fmla="val 6546"/>
                  </a:avLst>
                </a:prstGeom>
                <a:solidFill>
                  <a:schemeClr val="accent1">
                    <a:lumMod val="60000"/>
                    <a:lumOff val="4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2" name="角丸四角形 21"/>
                <p:cNvSpPr/>
                <p:nvPr/>
              </p:nvSpPr>
              <p:spPr>
                <a:xfrm>
                  <a:off x="5231168" y="4643436"/>
                  <a:ext cx="345285" cy="323751"/>
                </a:xfrm>
                <a:prstGeom prst="roundRect">
                  <a:avLst>
                    <a:gd name="adj" fmla="val 6546"/>
                  </a:avLst>
                </a:prstGeom>
                <a:solidFill>
                  <a:schemeClr val="accent1">
                    <a:lumMod val="60000"/>
                    <a:lumOff val="4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3" name="角丸四角形 22"/>
                <p:cNvSpPr/>
                <p:nvPr/>
              </p:nvSpPr>
              <p:spPr>
                <a:xfrm>
                  <a:off x="4729729" y="4641477"/>
                  <a:ext cx="345285" cy="323751"/>
                </a:xfrm>
                <a:prstGeom prst="roundRect">
                  <a:avLst>
                    <a:gd name="adj" fmla="val 6546"/>
                  </a:avLst>
                </a:prstGeom>
                <a:solidFill>
                  <a:schemeClr val="accent1">
                    <a:lumMod val="60000"/>
                    <a:lumOff val="4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4" name="角丸四角形 23"/>
                <p:cNvSpPr/>
                <p:nvPr/>
              </p:nvSpPr>
              <p:spPr>
                <a:xfrm>
                  <a:off x="4244309" y="4641477"/>
                  <a:ext cx="345285" cy="323751"/>
                </a:xfrm>
                <a:prstGeom prst="roundRect">
                  <a:avLst>
                    <a:gd name="adj" fmla="val 6546"/>
                  </a:avLst>
                </a:prstGeom>
                <a:solidFill>
                  <a:schemeClr val="accent1">
                    <a:lumMod val="60000"/>
                    <a:lumOff val="4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sp>
            <p:nvSpPr>
              <p:cNvPr id="11" name="片側の 2 つの角を切り取った四角形 10"/>
              <p:cNvSpPr/>
              <p:nvPr/>
            </p:nvSpPr>
            <p:spPr>
              <a:xfrm>
                <a:off x="5734857" y="4041443"/>
                <a:ext cx="1218815" cy="257175"/>
              </a:xfrm>
              <a:prstGeom prst="snip2SameRect">
                <a:avLst/>
              </a:prstGeom>
              <a:ln>
                <a:noFill/>
              </a:ln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12" name="グループ化 11"/>
            <p:cNvGrpSpPr/>
            <p:nvPr/>
          </p:nvGrpSpPr>
          <p:grpSpPr>
            <a:xfrm>
              <a:off x="168947" y="4024840"/>
              <a:ext cx="4057629" cy="1905564"/>
              <a:chOff x="168947" y="4024840"/>
              <a:chExt cx="4057629" cy="1905564"/>
            </a:xfrm>
          </p:grpSpPr>
          <p:grpSp>
            <p:nvGrpSpPr>
              <p:cNvPr id="26" name="グループ化 25"/>
              <p:cNvGrpSpPr/>
              <p:nvPr/>
            </p:nvGrpSpPr>
            <p:grpSpPr>
              <a:xfrm>
                <a:off x="168947" y="4282015"/>
                <a:ext cx="4057629" cy="1648389"/>
                <a:chOff x="4114799" y="4286250"/>
                <a:chExt cx="4057629" cy="1648389"/>
              </a:xfrm>
            </p:grpSpPr>
            <p:sp>
              <p:nvSpPr>
                <p:cNvPr id="27" name="角丸四角形 26"/>
                <p:cNvSpPr/>
                <p:nvPr/>
              </p:nvSpPr>
              <p:spPr>
                <a:xfrm>
                  <a:off x="4114799" y="4286250"/>
                  <a:ext cx="4057629" cy="1282211"/>
                </a:xfrm>
                <a:prstGeom prst="roundRect">
                  <a:avLst>
                    <a:gd name="adj" fmla="val 4514"/>
                  </a:avLst>
                </a:prstGeom>
                <a:solidFill>
                  <a:srgbClr val="FF6600"/>
                </a:solidFill>
                <a:ln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8" name="円/楕円 27"/>
                <p:cNvSpPr/>
                <p:nvPr/>
              </p:nvSpPr>
              <p:spPr>
                <a:xfrm>
                  <a:off x="4386263" y="5543298"/>
                  <a:ext cx="357188" cy="367374"/>
                </a:xfrm>
                <a:prstGeom prst="ellipse">
                  <a:avLst/>
                </a:prstGeom>
                <a:solidFill>
                  <a:schemeClr val="bg1">
                    <a:lumMod val="5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9" name="円/楕円 28"/>
                <p:cNvSpPr/>
                <p:nvPr/>
              </p:nvSpPr>
              <p:spPr>
                <a:xfrm>
                  <a:off x="5065045" y="5563749"/>
                  <a:ext cx="357188" cy="367374"/>
                </a:xfrm>
                <a:prstGeom prst="ellipse">
                  <a:avLst/>
                </a:prstGeom>
                <a:solidFill>
                  <a:schemeClr val="bg1">
                    <a:lumMod val="5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0" name="円/楕円 29"/>
                <p:cNvSpPr/>
                <p:nvPr/>
              </p:nvSpPr>
              <p:spPr>
                <a:xfrm>
                  <a:off x="7653512" y="5555880"/>
                  <a:ext cx="357188" cy="367374"/>
                </a:xfrm>
                <a:prstGeom prst="ellipse">
                  <a:avLst/>
                </a:prstGeom>
                <a:solidFill>
                  <a:schemeClr val="bg1">
                    <a:lumMod val="5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1" name="円/楕円 30"/>
                <p:cNvSpPr/>
                <p:nvPr/>
              </p:nvSpPr>
              <p:spPr>
                <a:xfrm>
                  <a:off x="7004237" y="5567265"/>
                  <a:ext cx="357188" cy="367374"/>
                </a:xfrm>
                <a:prstGeom prst="ellipse">
                  <a:avLst/>
                </a:prstGeom>
                <a:solidFill>
                  <a:schemeClr val="bg1">
                    <a:lumMod val="5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2" name="角丸四角形 31"/>
                <p:cNvSpPr/>
                <p:nvPr/>
              </p:nvSpPr>
              <p:spPr>
                <a:xfrm>
                  <a:off x="7726176" y="4641477"/>
                  <a:ext cx="316742" cy="323752"/>
                </a:xfrm>
                <a:prstGeom prst="roundRect">
                  <a:avLst>
                    <a:gd name="adj" fmla="val 6546"/>
                  </a:avLst>
                </a:prstGeom>
                <a:solidFill>
                  <a:schemeClr val="accent1">
                    <a:lumMod val="60000"/>
                    <a:lumOff val="4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3" name="角丸四角形 32"/>
                <p:cNvSpPr/>
                <p:nvPr/>
              </p:nvSpPr>
              <p:spPr>
                <a:xfrm>
                  <a:off x="7208348" y="4643438"/>
                  <a:ext cx="345285" cy="323751"/>
                </a:xfrm>
                <a:prstGeom prst="roundRect">
                  <a:avLst>
                    <a:gd name="adj" fmla="val 6546"/>
                  </a:avLst>
                </a:prstGeom>
                <a:solidFill>
                  <a:schemeClr val="accent1">
                    <a:lumMod val="60000"/>
                    <a:lumOff val="4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4" name="角丸四角形 33"/>
                <p:cNvSpPr/>
                <p:nvPr/>
              </p:nvSpPr>
              <p:spPr>
                <a:xfrm>
                  <a:off x="6718685" y="4643438"/>
                  <a:ext cx="345285" cy="323751"/>
                </a:xfrm>
                <a:prstGeom prst="roundRect">
                  <a:avLst>
                    <a:gd name="adj" fmla="val 6546"/>
                  </a:avLst>
                </a:prstGeom>
                <a:solidFill>
                  <a:schemeClr val="accent1">
                    <a:lumMod val="60000"/>
                    <a:lumOff val="4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5" name="角丸四角形 34"/>
                <p:cNvSpPr/>
                <p:nvPr/>
              </p:nvSpPr>
              <p:spPr>
                <a:xfrm>
                  <a:off x="6217802" y="4643437"/>
                  <a:ext cx="345285" cy="323751"/>
                </a:xfrm>
                <a:prstGeom prst="roundRect">
                  <a:avLst>
                    <a:gd name="adj" fmla="val 6546"/>
                  </a:avLst>
                </a:prstGeom>
                <a:solidFill>
                  <a:schemeClr val="accent1">
                    <a:lumMod val="60000"/>
                    <a:lumOff val="4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6" name="角丸四角形 35"/>
                <p:cNvSpPr/>
                <p:nvPr/>
              </p:nvSpPr>
              <p:spPr>
                <a:xfrm>
                  <a:off x="5747845" y="4643437"/>
                  <a:ext cx="345285" cy="323751"/>
                </a:xfrm>
                <a:prstGeom prst="roundRect">
                  <a:avLst>
                    <a:gd name="adj" fmla="val 6546"/>
                  </a:avLst>
                </a:prstGeom>
                <a:solidFill>
                  <a:schemeClr val="accent1">
                    <a:lumMod val="60000"/>
                    <a:lumOff val="4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7" name="角丸四角形 36"/>
                <p:cNvSpPr/>
                <p:nvPr/>
              </p:nvSpPr>
              <p:spPr>
                <a:xfrm>
                  <a:off x="5231168" y="4643436"/>
                  <a:ext cx="345285" cy="323751"/>
                </a:xfrm>
                <a:prstGeom prst="roundRect">
                  <a:avLst>
                    <a:gd name="adj" fmla="val 6546"/>
                  </a:avLst>
                </a:prstGeom>
                <a:solidFill>
                  <a:schemeClr val="accent1">
                    <a:lumMod val="60000"/>
                    <a:lumOff val="4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8" name="角丸四角形 37"/>
                <p:cNvSpPr/>
                <p:nvPr/>
              </p:nvSpPr>
              <p:spPr>
                <a:xfrm>
                  <a:off x="4729729" y="4641477"/>
                  <a:ext cx="345285" cy="323751"/>
                </a:xfrm>
                <a:prstGeom prst="roundRect">
                  <a:avLst>
                    <a:gd name="adj" fmla="val 6546"/>
                  </a:avLst>
                </a:prstGeom>
                <a:solidFill>
                  <a:schemeClr val="accent1">
                    <a:lumMod val="60000"/>
                    <a:lumOff val="4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9" name="角丸四角形 38"/>
                <p:cNvSpPr/>
                <p:nvPr/>
              </p:nvSpPr>
              <p:spPr>
                <a:xfrm>
                  <a:off x="4244309" y="4641477"/>
                  <a:ext cx="345285" cy="323751"/>
                </a:xfrm>
                <a:prstGeom prst="roundRect">
                  <a:avLst>
                    <a:gd name="adj" fmla="val 6546"/>
                  </a:avLst>
                </a:prstGeom>
                <a:solidFill>
                  <a:schemeClr val="accent1">
                    <a:lumMod val="60000"/>
                    <a:lumOff val="4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sp>
            <p:nvSpPr>
              <p:cNvPr id="42" name="片側の 2 つの角を切り取った四角形 41"/>
              <p:cNvSpPr/>
              <p:nvPr/>
            </p:nvSpPr>
            <p:spPr>
              <a:xfrm>
                <a:off x="1476381" y="4024840"/>
                <a:ext cx="1218815" cy="257175"/>
              </a:xfrm>
              <a:prstGeom prst="snip2SameRect">
                <a:avLst/>
              </a:prstGeom>
              <a:ln>
                <a:noFill/>
              </a:ln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3264818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7.73461E-7 5.12821E-7 L 0.10998 0.00032 " pathEditMode="relative" rAng="0" ptsTypes="AA">
                                      <p:cBhvr>
                                        <p:cTn id="6" dur="4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499" y="16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171 0.00016 L 0.00171 0.25016 " pathEditMode="relative" rAng="0" ptsTypes="AA">
                                      <p:cBhvr>
                                        <p:cTn id="8" dur="3000" fill="hold"/>
                                        <p:tgtEl>
                                          <p:spTgt spid="901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25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0122" grpId="0" animBg="1"/>
      <p:bldP spid="9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6c2a8529861e89e9faab771dd7b674dd27d46822"/>
</p:tagLst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1080</TotalTime>
  <Words>48</Words>
  <Application>Microsoft Office PowerPoint</Application>
  <PresentationFormat>ユーザー設定</PresentationFormat>
  <Paragraphs>20</Paragraphs>
  <Slides>6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6</vt:i4>
      </vt:variant>
    </vt:vector>
  </HeadingPairs>
  <TitlesOfParts>
    <vt:vector size="15" baseType="lpstr">
      <vt:lpstr>AR Pゴシック体S</vt:lpstr>
      <vt:lpstr>Eras Bold ITC</vt:lpstr>
      <vt:lpstr>HGP創英角ｺﾞｼｯｸUB</vt:lpstr>
      <vt:lpstr>ＭＳ Ｐゴシック</vt:lpstr>
      <vt:lpstr>メイリオ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稲葉通太</dc:creator>
  <cp:lastModifiedBy>稲葉通太</cp:lastModifiedBy>
  <cp:revision>108</cp:revision>
  <cp:lastPrinted>2014-09-25T06:35:32Z</cp:lastPrinted>
  <dcterms:created xsi:type="dcterms:W3CDTF">2014-07-20T08:05:01Z</dcterms:created>
  <dcterms:modified xsi:type="dcterms:W3CDTF">2016-02-20T02:39:52Z</dcterms:modified>
</cp:coreProperties>
</file>