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8"/>
  </p:notesMasterIdLst>
  <p:sldIdLst>
    <p:sldId id="265" r:id="rId2"/>
    <p:sldId id="269" r:id="rId3"/>
    <p:sldId id="271" r:id="rId4"/>
    <p:sldId id="266" r:id="rId5"/>
    <p:sldId id="267" r:id="rId6"/>
    <p:sldId id="268" r:id="rId7"/>
  </p:sldIdLst>
  <p:sldSz cx="17610138" cy="9906000"/>
  <p:notesSz cx="6797675" cy="9926638"/>
  <p:custDataLst>
    <p:tags r:id="rId9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0066"/>
    <a:srgbClr val="FF6600"/>
    <a:srgbClr val="336699"/>
    <a:srgbClr val="993366"/>
    <a:srgbClr val="FF6699"/>
    <a:srgbClr val="FF3399"/>
    <a:srgbClr val="9933FF"/>
    <a:srgbClr val="0066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59ED4-A57A-4DD7-9C5D-68E6BC71C0A8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C4D0-E3C0-47DA-B12C-27B213BF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62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CAD3-F09D-411E-BC9D-DA17F5D05F8D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33B3-720A-4745-9A36-556471926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50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731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954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39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169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08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23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551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82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CAD3-F09D-411E-BC9D-DA17F5D05F8D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33B3-720A-4745-9A36-556471926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8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78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99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507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4CAD3-F09D-411E-BC9D-DA17F5D05F8D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33B3-720A-4745-9A36-556471926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6601716" y="92297"/>
            <a:ext cx="1191302" cy="712206"/>
            <a:chOff x="16601716" y="92297"/>
            <a:chExt cx="1191302" cy="712206"/>
          </a:xfrm>
        </p:grpSpPr>
        <p:sp>
          <p:nvSpPr>
            <p:cNvPr id="8" name="二等辺三角形 7"/>
            <p:cNvSpPr/>
            <p:nvPr/>
          </p:nvSpPr>
          <p:spPr>
            <a:xfrm rot="2986989" flipH="1">
              <a:off x="17023356" y="104466"/>
              <a:ext cx="269350" cy="719450"/>
            </a:xfrm>
            <a:prstGeom prst="triangle">
              <a:avLst>
                <a:gd name="adj" fmla="val 98107"/>
              </a:avLst>
            </a:prstGeom>
            <a:solidFill>
              <a:srgbClr val="0066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二等辺三角形 8"/>
            <p:cNvSpPr/>
            <p:nvPr/>
          </p:nvSpPr>
          <p:spPr>
            <a:xfrm rot="13785906">
              <a:off x="16695228" y="618297"/>
              <a:ext cx="149087" cy="195122"/>
            </a:xfrm>
            <a:prstGeom prst="triangle">
              <a:avLst>
                <a:gd name="adj" fmla="val 27482"/>
              </a:avLst>
            </a:prstGeom>
            <a:solidFill>
              <a:srgbClr val="66FF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二等辺三角形 9"/>
            <p:cNvSpPr/>
            <p:nvPr/>
          </p:nvSpPr>
          <p:spPr>
            <a:xfrm rot="3330283">
              <a:off x="16836687" y="-142674"/>
              <a:ext cx="266839" cy="736782"/>
            </a:xfrm>
            <a:prstGeom prst="triangle">
              <a:avLst>
                <a:gd name="adj" fmla="val 100000"/>
              </a:avLst>
            </a:prstGeom>
            <a:solidFill>
              <a:srgbClr val="99FFCC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コネクタ 10"/>
            <p:cNvCxnSpPr>
              <a:endCxn id="9" idx="0"/>
            </p:cNvCxnSpPr>
            <p:nvPr/>
          </p:nvCxnSpPr>
          <p:spPr>
            <a:xfrm flipH="1">
              <a:off x="16716978" y="539177"/>
              <a:ext cx="23562" cy="265326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2"/>
            <p:cNvSpPr txBox="1"/>
            <p:nvPr/>
          </p:nvSpPr>
          <p:spPr>
            <a:xfrm rot="21554659">
              <a:off x="16965285" y="421422"/>
              <a:ext cx="827733" cy="28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 dirty="0" smtClean="0">
                  <a:solidFill>
                    <a:srgbClr val="0099CC"/>
                  </a:solidFill>
                  <a:latin typeface="Eras Bold ITC" panose="020B0907030504020204" pitchFamily="34" charset="0"/>
                  <a:ea typeface="AR Pゴシック体S" panose="020B0600010101010101" pitchFamily="50" charset="-128"/>
                </a:rPr>
                <a:t>Edu</a:t>
              </a:r>
              <a:endParaRPr kumimoji="1" lang="ja-JP" altLang="en-US" sz="2000" dirty="0">
                <a:solidFill>
                  <a:srgbClr val="0099CC"/>
                </a:solidFill>
                <a:latin typeface="Eras Bold ITC" panose="020B0907030504020204" pitchFamily="34" charset="0"/>
                <a:ea typeface="AR Pゴシック体S" panose="020B0600010101010101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844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38" r:id="rId12"/>
    <p:sldLayoutId id="2147483843" r:id="rId13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309498" y="0"/>
            <a:ext cx="11442003" cy="1559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533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こわい地震</a:t>
            </a:r>
            <a:r>
              <a:rPr lang="en-US" altLang="ja-JP" sz="9533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9533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じしん</a:t>
            </a:r>
            <a:r>
              <a:rPr lang="en-US" altLang="ja-JP" sz="9533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11942485" y="2098248"/>
            <a:ext cx="5095016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solidFill>
                  <a:srgbClr val="0080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こわい！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12975767" y="4829614"/>
            <a:ext cx="7592080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solidFill>
                  <a:srgbClr val="0080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ケガをする！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11340555" y="3463931"/>
            <a:ext cx="6890472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solidFill>
                  <a:srgbClr val="0080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物が落ちてくる！</a:t>
            </a:r>
          </a:p>
        </p:txBody>
      </p:sp>
      <p:sp>
        <p:nvSpPr>
          <p:cNvPr id="3" name="円形吹き出し 2"/>
          <p:cNvSpPr/>
          <p:nvPr/>
        </p:nvSpPr>
        <p:spPr>
          <a:xfrm>
            <a:off x="11098251" y="6161007"/>
            <a:ext cx="6269633" cy="3588783"/>
          </a:xfrm>
          <a:prstGeom prst="wedgeEllipseCallout">
            <a:avLst>
              <a:gd name="adj1" fmla="val -57500"/>
              <a:gd name="adj2" fmla="val 2209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4" name="テキスト ボックス 3"/>
          <p:cNvSpPr txBox="1"/>
          <p:nvPr/>
        </p:nvSpPr>
        <p:spPr>
          <a:xfrm rot="21254381">
            <a:off x="11528376" y="6701471"/>
            <a:ext cx="62405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400"/>
              </a:lnSpc>
            </a:pPr>
            <a:r>
              <a:rPr lang="ja-JP" altLang="en-US" sz="6355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それだけ</a:t>
            </a:r>
          </a:p>
          <a:p>
            <a:pPr>
              <a:lnSpc>
                <a:spcPts val="8400"/>
              </a:lnSpc>
            </a:pPr>
            <a:r>
              <a:rPr lang="ja-JP" altLang="en-US" sz="6355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6355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じゃ</a:t>
            </a:r>
            <a:r>
              <a:rPr lang="ja-JP" altLang="en-US" sz="6355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ないよ！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85" t="60180" b="3560"/>
          <a:stretch/>
        </p:blipFill>
        <p:spPr>
          <a:xfrm>
            <a:off x="52601" y="1954529"/>
            <a:ext cx="11121390" cy="762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52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6" grpId="0"/>
      <p:bldP spid="63507" grpId="0"/>
      <p:bldP spid="63508" grpId="0"/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/>
        </p:nvGrpSpPr>
        <p:grpSpPr>
          <a:xfrm>
            <a:off x="1" y="168612"/>
            <a:ext cx="17610137" cy="9737389"/>
            <a:chOff x="-125923" y="692696"/>
            <a:chExt cx="9475593" cy="5870631"/>
          </a:xfrm>
        </p:grpSpPr>
        <p:pic>
          <p:nvPicPr>
            <p:cNvPr id="20" name="Picture 4" descr="BLDG_0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37" y="1566614"/>
              <a:ext cx="1439862" cy="17986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5" descr="BLDG_0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3907" y="692696"/>
              <a:ext cx="2016125" cy="1447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6" descr="BLDG_00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3907" y="1849703"/>
              <a:ext cx="1871663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BLDG_01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639" y="3077121"/>
              <a:ext cx="3168650" cy="2447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7474513" y="1268760"/>
              <a:ext cx="504825" cy="4184849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-125923" y="5453609"/>
              <a:ext cx="9475593" cy="110971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2692594" y="5671512"/>
              <a:ext cx="6657076" cy="2159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2578664" y="5453609"/>
              <a:ext cx="215900" cy="431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2002403" y="6102897"/>
              <a:ext cx="7347267" cy="14287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9" name="Rectangle 13"/>
            <p:cNvSpPr>
              <a:spLocks noChangeArrowheads="1"/>
            </p:cNvSpPr>
            <p:nvPr/>
          </p:nvSpPr>
          <p:spPr bwMode="auto">
            <a:xfrm>
              <a:off x="2002402" y="5453609"/>
              <a:ext cx="144462" cy="7921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>
              <a:off x="7073087" y="1628800"/>
              <a:ext cx="431800" cy="720725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>
              <a:off x="7979339" y="1710284"/>
              <a:ext cx="1187450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600"/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H="1">
              <a:off x="2578664" y="1858782"/>
              <a:ext cx="4494423" cy="2010502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600"/>
            </a:p>
          </p:txBody>
        </p:sp>
        <p:sp>
          <p:nvSpPr>
            <p:cNvPr id="33" name="AutoShape 18"/>
            <p:cNvSpPr>
              <a:spLocks noChangeArrowheads="1"/>
            </p:cNvSpPr>
            <p:nvPr/>
          </p:nvSpPr>
          <p:spPr bwMode="auto">
            <a:xfrm>
              <a:off x="849355" y="5699379"/>
              <a:ext cx="1008583" cy="50323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4044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ガ ス</a:t>
              </a:r>
            </a:p>
          </p:txBody>
        </p:sp>
        <p:sp>
          <p:nvSpPr>
            <p:cNvPr id="34" name="AutoShape 20"/>
            <p:cNvSpPr>
              <a:spLocks noChangeArrowheads="1"/>
            </p:cNvSpPr>
            <p:nvPr/>
          </p:nvSpPr>
          <p:spPr bwMode="auto">
            <a:xfrm>
              <a:off x="4882399" y="4986158"/>
              <a:ext cx="1079748" cy="50393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4044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水 道</a:t>
              </a:r>
            </a:p>
          </p:txBody>
        </p:sp>
        <p:sp>
          <p:nvSpPr>
            <p:cNvPr id="35" name="AutoShape 21"/>
            <p:cNvSpPr>
              <a:spLocks noChangeArrowheads="1"/>
            </p:cNvSpPr>
            <p:nvPr/>
          </p:nvSpPr>
          <p:spPr bwMode="auto">
            <a:xfrm>
              <a:off x="5417461" y="1554574"/>
              <a:ext cx="1079227" cy="477657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4044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電 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394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7610138" cy="9906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地震だ！</a:t>
            </a:r>
            <a:endParaRPr kumimoji="1" lang="ja-JP" altLang="en-US" sz="19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514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/>
        </p:nvGrpSpPr>
        <p:grpSpPr>
          <a:xfrm>
            <a:off x="1" y="168612"/>
            <a:ext cx="17610137" cy="9716098"/>
            <a:chOff x="-125923" y="692696"/>
            <a:chExt cx="9475593" cy="5857795"/>
          </a:xfrm>
        </p:grpSpPr>
        <p:pic>
          <p:nvPicPr>
            <p:cNvPr id="20" name="Picture 4" descr="BLDG_0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37" y="1566614"/>
              <a:ext cx="1439862" cy="17986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5" descr="BLDG_0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3907" y="692696"/>
              <a:ext cx="2016125" cy="1447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6" descr="BLDG_00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3907" y="1849703"/>
              <a:ext cx="1871663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BLDG_01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639" y="3077121"/>
              <a:ext cx="3168650" cy="2447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 rot="425121">
              <a:off x="7474513" y="1268760"/>
              <a:ext cx="504825" cy="4184849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-125923" y="5453609"/>
              <a:ext cx="9475593" cy="1096882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 rot="20824186">
              <a:off x="2562027" y="5421011"/>
              <a:ext cx="3217472" cy="2159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2578664" y="5453609"/>
              <a:ext cx="215900" cy="431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2002403" y="6102897"/>
              <a:ext cx="3289678" cy="14287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9" name="Rectangle 13"/>
            <p:cNvSpPr>
              <a:spLocks noChangeArrowheads="1"/>
            </p:cNvSpPr>
            <p:nvPr/>
          </p:nvSpPr>
          <p:spPr bwMode="auto">
            <a:xfrm>
              <a:off x="2002402" y="5453609"/>
              <a:ext cx="144462" cy="7921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>
              <a:off x="7073087" y="1628800"/>
              <a:ext cx="431800" cy="720725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>
              <a:off x="7979339" y="1710284"/>
              <a:ext cx="1187450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600"/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H="1" flipV="1">
              <a:off x="2578664" y="3869284"/>
              <a:ext cx="3128132" cy="33757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600"/>
            </a:p>
          </p:txBody>
        </p:sp>
        <p:sp>
          <p:nvSpPr>
            <p:cNvPr id="33" name="AutoShape 18"/>
            <p:cNvSpPr>
              <a:spLocks noChangeArrowheads="1"/>
            </p:cNvSpPr>
            <p:nvPr/>
          </p:nvSpPr>
          <p:spPr bwMode="auto">
            <a:xfrm>
              <a:off x="922381" y="5742533"/>
              <a:ext cx="1008583" cy="50323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4044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ガ ス</a:t>
              </a:r>
            </a:p>
          </p:txBody>
        </p:sp>
        <p:sp>
          <p:nvSpPr>
            <p:cNvPr id="34" name="AutoShape 20"/>
            <p:cNvSpPr>
              <a:spLocks noChangeArrowheads="1"/>
            </p:cNvSpPr>
            <p:nvPr/>
          </p:nvSpPr>
          <p:spPr bwMode="auto">
            <a:xfrm>
              <a:off x="3839139" y="4576953"/>
              <a:ext cx="1079748" cy="50393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4044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水 道</a:t>
              </a:r>
            </a:p>
          </p:txBody>
        </p:sp>
        <p:sp>
          <p:nvSpPr>
            <p:cNvPr id="35" name="AutoShape 21"/>
            <p:cNvSpPr>
              <a:spLocks noChangeArrowheads="1"/>
            </p:cNvSpPr>
            <p:nvPr/>
          </p:nvSpPr>
          <p:spPr bwMode="auto">
            <a:xfrm>
              <a:off x="5691782" y="1858782"/>
              <a:ext cx="1079227" cy="477657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4044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電 気</a:t>
              </a:r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 flipH="1">
              <a:off x="6287061" y="1997622"/>
              <a:ext cx="774295" cy="1647402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600"/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 rot="394907">
              <a:off x="5949318" y="5664211"/>
              <a:ext cx="3217472" cy="2159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 rot="21449282">
              <a:off x="5911280" y="6225766"/>
              <a:ext cx="3289678" cy="14287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</p:grp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10430830" y="2596837"/>
            <a:ext cx="2288401" cy="222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3866" dirty="0">
                <a:solidFill>
                  <a:srgbClr val="FF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0361224" y="6008505"/>
            <a:ext cx="2288401" cy="222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3866" dirty="0">
                <a:solidFill>
                  <a:srgbClr val="FF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9435502" y="7658588"/>
            <a:ext cx="2288401" cy="222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3866" dirty="0">
                <a:ln w="12700">
                  <a:solidFill>
                    <a:schemeClr val="bg1"/>
                  </a:solidFill>
                </a:ln>
                <a:solidFill>
                  <a:srgbClr val="FF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</a:p>
        </p:txBody>
      </p:sp>
    </p:spTree>
    <p:extLst>
      <p:ext uri="{BB962C8B-B14F-4D97-AF65-F5344CB8AC3E}">
        <p14:creationId xmlns:p14="http://schemas.microsoft.com/office/powerpoint/2010/main" val="177836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0" name="Picture 4" descr="VEHICL_0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4489" y="5290593"/>
            <a:ext cx="4757686" cy="231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00026" y="7522367"/>
            <a:ext cx="7743826" cy="1144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pic>
        <p:nvPicPr>
          <p:cNvPr id="86022" name="Picture 6" descr="ta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670" y="2482778"/>
            <a:ext cx="5795245" cy="480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4" name="AutoShape 8"/>
          <p:cNvSpPr>
            <a:spLocks noChangeArrowheads="1"/>
          </p:cNvSpPr>
          <p:nvPr/>
        </p:nvSpPr>
        <p:spPr bwMode="auto">
          <a:xfrm>
            <a:off x="352792" y="251003"/>
            <a:ext cx="9776792" cy="1041016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ja-JP" altLang="en-US" sz="6355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食べものや飲み物をはこぶ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943851" y="7522367"/>
            <a:ext cx="9458324" cy="1144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068900" y="774869"/>
            <a:ext cx="2288401" cy="4515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744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</a:p>
        </p:txBody>
      </p:sp>
    </p:spTree>
    <p:extLst>
      <p:ext uri="{BB962C8B-B14F-4D97-AF65-F5344CB8AC3E}">
        <p14:creationId xmlns:p14="http://schemas.microsoft.com/office/powerpoint/2010/main" val="371168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9 0.0008 L -0.28595 0.0011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52" y="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0015E-6 2.82051E-6 L -0.00081 0.12067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60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ta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665" y="-564281"/>
            <a:ext cx="4398785" cy="450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6" name="Picture 4" descr="MCj03112720000[1]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20"/>
          <a:stretch/>
        </p:blipFill>
        <p:spPr bwMode="auto">
          <a:xfrm rot="-64800000">
            <a:off x="298023" y="5957888"/>
            <a:ext cx="7819702" cy="375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-1" y="5926410"/>
            <a:ext cx="10529889" cy="6172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ja-JP" altLang="ja-JP" sz="2600">
              <a:solidFill>
                <a:srgbClr val="008080"/>
              </a:solidFill>
            </a:endParaRPr>
          </a:p>
        </p:txBody>
      </p:sp>
      <p:sp>
        <p:nvSpPr>
          <p:cNvPr id="90119" name="AutoShape 7"/>
          <p:cNvSpPr>
            <a:spLocks noChangeArrowheads="1"/>
          </p:cNvSpPr>
          <p:nvPr/>
        </p:nvSpPr>
        <p:spPr bwMode="auto">
          <a:xfrm>
            <a:off x="312666" y="314215"/>
            <a:ext cx="7177048" cy="1144201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ja-JP" altLang="en-US" sz="6355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学校や会社に行く</a:t>
            </a:r>
          </a:p>
        </p:txBody>
      </p:sp>
      <p:sp>
        <p:nvSpPr>
          <p:cNvPr id="90122" name="AutoShape 10"/>
          <p:cNvSpPr>
            <a:spLocks noChangeArrowheads="1"/>
          </p:cNvSpPr>
          <p:nvPr/>
        </p:nvSpPr>
        <p:spPr bwMode="auto">
          <a:xfrm rot="15974830">
            <a:off x="11116647" y="4711332"/>
            <a:ext cx="812243" cy="3047421"/>
          </a:xfrm>
          <a:prstGeom prst="parallelogram">
            <a:avLst>
              <a:gd name="adj" fmla="val 25000"/>
            </a:avLst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9339892" y="-183804"/>
            <a:ext cx="2288401" cy="4515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744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961" y="3610636"/>
            <a:ext cx="3233076" cy="3233076"/>
          </a:xfrm>
          <a:prstGeom prst="rect">
            <a:avLst/>
          </a:prstGeom>
        </p:spPr>
      </p:pic>
      <p:pic>
        <p:nvPicPr>
          <p:cNvPr id="90115" name="Picture 3" descr="BLDG_00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8499" y="6082701"/>
            <a:ext cx="2517730" cy="382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グループ化 16"/>
          <p:cNvGrpSpPr/>
          <p:nvPr/>
        </p:nvGrpSpPr>
        <p:grpSpPr>
          <a:xfrm>
            <a:off x="254104" y="4058141"/>
            <a:ext cx="8334528" cy="1909080"/>
            <a:chOff x="168947" y="4024840"/>
            <a:chExt cx="8334528" cy="1909080"/>
          </a:xfrm>
        </p:grpSpPr>
        <p:sp>
          <p:nvSpPr>
            <p:cNvPr id="10" name="正方形/長方形 9"/>
            <p:cNvSpPr/>
            <p:nvPr/>
          </p:nvSpPr>
          <p:spPr>
            <a:xfrm>
              <a:off x="4226576" y="4735316"/>
              <a:ext cx="219270" cy="49185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4445846" y="4041443"/>
              <a:ext cx="4057629" cy="1892477"/>
              <a:chOff x="4445846" y="4041443"/>
              <a:chExt cx="4057629" cy="1892477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4445846" y="4285531"/>
                <a:ext cx="4057629" cy="1648389"/>
                <a:chOff x="4114799" y="4286250"/>
                <a:chExt cx="4057629" cy="1648389"/>
              </a:xfrm>
            </p:grpSpPr>
            <p:sp>
              <p:nvSpPr>
                <p:cNvPr id="4" name="角丸四角形 3"/>
                <p:cNvSpPr/>
                <p:nvPr/>
              </p:nvSpPr>
              <p:spPr>
                <a:xfrm>
                  <a:off x="4114799" y="4286250"/>
                  <a:ext cx="4057629" cy="1282211"/>
                </a:xfrm>
                <a:prstGeom prst="roundRect">
                  <a:avLst>
                    <a:gd name="adj" fmla="val 4514"/>
                  </a:avLst>
                </a:prstGeom>
                <a:solidFill>
                  <a:srgbClr val="FF660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" name="円/楕円 4"/>
                <p:cNvSpPr/>
                <p:nvPr/>
              </p:nvSpPr>
              <p:spPr>
                <a:xfrm>
                  <a:off x="4386263" y="5543298"/>
                  <a:ext cx="357188" cy="36737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円/楕円 12"/>
                <p:cNvSpPr/>
                <p:nvPr/>
              </p:nvSpPr>
              <p:spPr>
                <a:xfrm>
                  <a:off x="5065045" y="5563749"/>
                  <a:ext cx="357188" cy="36737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円/楕円 13"/>
                <p:cNvSpPr/>
                <p:nvPr/>
              </p:nvSpPr>
              <p:spPr>
                <a:xfrm>
                  <a:off x="7653512" y="5555880"/>
                  <a:ext cx="357188" cy="36737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円/楕円 14"/>
                <p:cNvSpPr/>
                <p:nvPr/>
              </p:nvSpPr>
              <p:spPr>
                <a:xfrm>
                  <a:off x="7004237" y="5567265"/>
                  <a:ext cx="357188" cy="36737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" name="角丸四角形 6"/>
                <p:cNvSpPr/>
                <p:nvPr/>
              </p:nvSpPr>
              <p:spPr>
                <a:xfrm>
                  <a:off x="7726176" y="4513873"/>
                  <a:ext cx="284524" cy="573196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角丸四角形 17"/>
                <p:cNvSpPr/>
                <p:nvPr/>
              </p:nvSpPr>
              <p:spPr>
                <a:xfrm>
                  <a:off x="7208348" y="4643438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角丸四角形 18"/>
                <p:cNvSpPr/>
                <p:nvPr/>
              </p:nvSpPr>
              <p:spPr>
                <a:xfrm>
                  <a:off x="6718685" y="4643438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角丸四角形 19"/>
                <p:cNvSpPr/>
                <p:nvPr/>
              </p:nvSpPr>
              <p:spPr>
                <a:xfrm>
                  <a:off x="6217802" y="4643437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角丸四角形 20"/>
                <p:cNvSpPr/>
                <p:nvPr/>
              </p:nvSpPr>
              <p:spPr>
                <a:xfrm>
                  <a:off x="5747845" y="4643437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角丸四角形 21"/>
                <p:cNvSpPr/>
                <p:nvPr/>
              </p:nvSpPr>
              <p:spPr>
                <a:xfrm>
                  <a:off x="5231168" y="4643436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角丸四角形 22"/>
                <p:cNvSpPr/>
                <p:nvPr/>
              </p:nvSpPr>
              <p:spPr>
                <a:xfrm>
                  <a:off x="4729729" y="4641477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角丸四角形 23"/>
                <p:cNvSpPr/>
                <p:nvPr/>
              </p:nvSpPr>
              <p:spPr>
                <a:xfrm>
                  <a:off x="4244309" y="4641477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" name="片側の 2 つの角を切り取った四角形 10"/>
              <p:cNvSpPr/>
              <p:nvPr/>
            </p:nvSpPr>
            <p:spPr>
              <a:xfrm>
                <a:off x="5734857" y="4041443"/>
                <a:ext cx="1218815" cy="257175"/>
              </a:xfrm>
              <a:prstGeom prst="snip2Same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" name="グループ化 11"/>
            <p:cNvGrpSpPr/>
            <p:nvPr/>
          </p:nvGrpSpPr>
          <p:grpSpPr>
            <a:xfrm>
              <a:off x="168947" y="4024840"/>
              <a:ext cx="4057629" cy="1905564"/>
              <a:chOff x="168947" y="4024840"/>
              <a:chExt cx="4057629" cy="1905564"/>
            </a:xfrm>
          </p:grpSpPr>
          <p:grpSp>
            <p:nvGrpSpPr>
              <p:cNvPr id="26" name="グループ化 25"/>
              <p:cNvGrpSpPr/>
              <p:nvPr/>
            </p:nvGrpSpPr>
            <p:grpSpPr>
              <a:xfrm>
                <a:off x="168947" y="4282015"/>
                <a:ext cx="4057629" cy="1648389"/>
                <a:chOff x="4114799" y="4286250"/>
                <a:chExt cx="4057629" cy="1648389"/>
              </a:xfrm>
            </p:grpSpPr>
            <p:sp>
              <p:nvSpPr>
                <p:cNvPr id="27" name="角丸四角形 26"/>
                <p:cNvSpPr/>
                <p:nvPr/>
              </p:nvSpPr>
              <p:spPr>
                <a:xfrm>
                  <a:off x="4114799" y="4286250"/>
                  <a:ext cx="4057629" cy="1282211"/>
                </a:xfrm>
                <a:prstGeom prst="roundRect">
                  <a:avLst>
                    <a:gd name="adj" fmla="val 4514"/>
                  </a:avLst>
                </a:prstGeom>
                <a:solidFill>
                  <a:srgbClr val="FF660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円/楕円 27"/>
                <p:cNvSpPr/>
                <p:nvPr/>
              </p:nvSpPr>
              <p:spPr>
                <a:xfrm>
                  <a:off x="4386263" y="5543298"/>
                  <a:ext cx="357188" cy="36737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円/楕円 28"/>
                <p:cNvSpPr/>
                <p:nvPr/>
              </p:nvSpPr>
              <p:spPr>
                <a:xfrm>
                  <a:off x="5065045" y="5563749"/>
                  <a:ext cx="357188" cy="36737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円/楕円 29"/>
                <p:cNvSpPr/>
                <p:nvPr/>
              </p:nvSpPr>
              <p:spPr>
                <a:xfrm>
                  <a:off x="7653512" y="5555880"/>
                  <a:ext cx="357188" cy="36737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円/楕円 30"/>
                <p:cNvSpPr/>
                <p:nvPr/>
              </p:nvSpPr>
              <p:spPr>
                <a:xfrm>
                  <a:off x="7004237" y="5567265"/>
                  <a:ext cx="357188" cy="36737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角丸四角形 31"/>
                <p:cNvSpPr/>
                <p:nvPr/>
              </p:nvSpPr>
              <p:spPr>
                <a:xfrm>
                  <a:off x="7726176" y="4641477"/>
                  <a:ext cx="316742" cy="323752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" name="角丸四角形 32"/>
                <p:cNvSpPr/>
                <p:nvPr/>
              </p:nvSpPr>
              <p:spPr>
                <a:xfrm>
                  <a:off x="7208348" y="4643438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角丸四角形 33"/>
                <p:cNvSpPr/>
                <p:nvPr/>
              </p:nvSpPr>
              <p:spPr>
                <a:xfrm>
                  <a:off x="6718685" y="4643438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角丸四角形 34"/>
                <p:cNvSpPr/>
                <p:nvPr/>
              </p:nvSpPr>
              <p:spPr>
                <a:xfrm>
                  <a:off x="6217802" y="4643437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角丸四角形 35"/>
                <p:cNvSpPr/>
                <p:nvPr/>
              </p:nvSpPr>
              <p:spPr>
                <a:xfrm>
                  <a:off x="5747845" y="4643437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角丸四角形 36"/>
                <p:cNvSpPr/>
                <p:nvPr/>
              </p:nvSpPr>
              <p:spPr>
                <a:xfrm>
                  <a:off x="5231168" y="4643436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角丸四角形 37"/>
                <p:cNvSpPr/>
                <p:nvPr/>
              </p:nvSpPr>
              <p:spPr>
                <a:xfrm>
                  <a:off x="4729729" y="4641477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角丸四角形 38"/>
                <p:cNvSpPr/>
                <p:nvPr/>
              </p:nvSpPr>
              <p:spPr>
                <a:xfrm>
                  <a:off x="4244309" y="4641477"/>
                  <a:ext cx="345285" cy="323751"/>
                </a:xfrm>
                <a:prstGeom prst="roundRect">
                  <a:avLst>
                    <a:gd name="adj" fmla="val 6546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2" name="片側の 2 つの角を切り取った四角形 41"/>
              <p:cNvSpPr/>
              <p:nvPr/>
            </p:nvSpPr>
            <p:spPr>
              <a:xfrm>
                <a:off x="1476381" y="4024840"/>
                <a:ext cx="1218815" cy="257175"/>
              </a:xfrm>
              <a:prstGeom prst="snip2Same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2648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3461E-7 5.12821E-7 L 0.10998 0.00032 " pathEditMode="relative" rAng="0" ptsTypes="AA">
                                      <p:cBhvr>
                                        <p:cTn id="6" dur="4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99" y="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1 0.00016 L 0.00171 0.2501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2" grpId="0" animBg="1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c2a8529861e89e9faab771dd7b674dd27d46822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48</Words>
  <Application>Microsoft Office PowerPoint</Application>
  <PresentationFormat>ユーザー設定</PresentationFormat>
  <Paragraphs>20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 Pゴシック体S</vt:lpstr>
      <vt:lpstr>Eras Bold ITC</vt:lpstr>
      <vt:lpstr>HGP創英角ｺﾞｼｯｸUB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稲葉通太</dc:creator>
  <cp:lastModifiedBy>稲葉通太</cp:lastModifiedBy>
  <cp:revision>108</cp:revision>
  <cp:lastPrinted>2014-09-25T06:35:32Z</cp:lastPrinted>
  <dcterms:created xsi:type="dcterms:W3CDTF">2014-07-20T08:05:01Z</dcterms:created>
  <dcterms:modified xsi:type="dcterms:W3CDTF">2016-02-20T02:39:52Z</dcterms:modified>
</cp:coreProperties>
</file>