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3"/>
  </p:notesMasterIdLst>
  <p:sldIdLst>
    <p:sldId id="270" r:id="rId2"/>
  </p:sldIdLst>
  <p:sldSz cx="17610138" cy="9906000"/>
  <p:notesSz cx="6797675" cy="9926638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0066"/>
    <a:srgbClr val="336699"/>
    <a:srgbClr val="993366"/>
    <a:srgbClr val="008080"/>
    <a:srgbClr val="FF6699"/>
    <a:srgbClr val="FF3399"/>
    <a:srgbClr val="9933FF"/>
    <a:srgbClr val="0066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59ED4-A57A-4DD7-9C5D-68E6BC71C0A8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CC4D0-E3C0-47DA-B12C-27B213BF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6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DD60C-D3FF-4AF2-B6EF-3B6D38185F2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41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E315-D393-412C-9C97-2D410D186FAC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2D8-6EAE-47B5-9289-1FDAF4402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5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22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0600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169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56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10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58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916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E315-D393-412C-9C97-2D410D186FAC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2D8-6EAE-47B5-9289-1FDAF4402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87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845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152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1D6A-2C9E-423E-8C8F-E4AFD572C89F}" type="datetimeFigureOut">
              <a:rPr kumimoji="1" lang="ja-JP" altLang="en-US" smtClean="0"/>
              <a:t>2016/2/23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8510-3D37-4AE2-BBD0-D09EE82EED2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00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DE315-D393-412C-9C97-2D410D186FAC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F2D8-6EAE-47B5-9289-1FDAF4402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6601716" y="92297"/>
            <a:ext cx="1191302" cy="712206"/>
            <a:chOff x="16601716" y="92297"/>
            <a:chExt cx="1191302" cy="712206"/>
          </a:xfrm>
        </p:grpSpPr>
        <p:sp>
          <p:nvSpPr>
            <p:cNvPr id="8" name="二等辺三角形 7"/>
            <p:cNvSpPr/>
            <p:nvPr/>
          </p:nvSpPr>
          <p:spPr>
            <a:xfrm rot="2986989" flipH="1">
              <a:off x="17023356" y="104466"/>
              <a:ext cx="269350" cy="719450"/>
            </a:xfrm>
            <a:prstGeom prst="triangle">
              <a:avLst>
                <a:gd name="adj" fmla="val 98107"/>
              </a:avLst>
            </a:prstGeom>
            <a:solidFill>
              <a:srgbClr val="0066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二等辺三角形 8"/>
            <p:cNvSpPr/>
            <p:nvPr/>
          </p:nvSpPr>
          <p:spPr>
            <a:xfrm rot="13785906">
              <a:off x="16695228" y="618297"/>
              <a:ext cx="149087" cy="195122"/>
            </a:xfrm>
            <a:prstGeom prst="triangle">
              <a:avLst>
                <a:gd name="adj" fmla="val 27482"/>
              </a:avLst>
            </a:prstGeom>
            <a:solidFill>
              <a:srgbClr val="66FFFF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二等辺三角形 9"/>
            <p:cNvSpPr/>
            <p:nvPr/>
          </p:nvSpPr>
          <p:spPr>
            <a:xfrm rot="3330283">
              <a:off x="16836687" y="-142674"/>
              <a:ext cx="266839" cy="736782"/>
            </a:xfrm>
            <a:prstGeom prst="triangle">
              <a:avLst>
                <a:gd name="adj" fmla="val 100000"/>
              </a:avLst>
            </a:prstGeom>
            <a:solidFill>
              <a:srgbClr val="99FFCC">
                <a:alpha val="27059"/>
              </a:srgbClr>
            </a:solidFill>
            <a:ln w="63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endCxn id="9" idx="0"/>
            </p:cNvCxnSpPr>
            <p:nvPr/>
          </p:nvCxnSpPr>
          <p:spPr>
            <a:xfrm flipH="1">
              <a:off x="16716978" y="539177"/>
              <a:ext cx="23562" cy="265326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2"/>
            <p:cNvSpPr txBox="1"/>
            <p:nvPr/>
          </p:nvSpPr>
          <p:spPr>
            <a:xfrm rot="21554659">
              <a:off x="16965285" y="421422"/>
              <a:ext cx="827733" cy="28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2000" dirty="0" smtClean="0">
                  <a:solidFill>
                    <a:srgbClr val="0099CC"/>
                  </a:solidFill>
                  <a:latin typeface="Eras Bold ITC" panose="020B0907030504020204" pitchFamily="34" charset="0"/>
                  <a:ea typeface="AR Pゴシック体S" panose="020B0600010101010101" pitchFamily="50" charset="-128"/>
                </a:rPr>
                <a:t>Edu</a:t>
              </a:r>
              <a:endParaRPr kumimoji="1" lang="ja-JP" altLang="en-US" sz="2000" dirty="0">
                <a:solidFill>
                  <a:srgbClr val="0099CC"/>
                </a:solidFill>
                <a:latin typeface="Eras Bold ITC" panose="020B0907030504020204" pitchFamily="34" charset="0"/>
                <a:ea typeface="AR Pゴシック体S" panose="020B0600010101010101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4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38" r:id="rId12"/>
    <p:sldLayoutId id="2147483843" r:id="rId13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780381" y="8105156"/>
            <a:ext cx="4368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 阪 城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271" y="0"/>
            <a:ext cx="7623136" cy="990600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67" t="10992" r="7522" b="16649"/>
          <a:stretch/>
        </p:blipFill>
        <p:spPr>
          <a:xfrm>
            <a:off x="5334271" y="0"/>
            <a:ext cx="8042912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a09067f08cdbaa2639c13cad0f962eefa90f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4</Words>
  <Application>Microsoft Office PowerPoint</Application>
  <PresentationFormat>ユーザー設定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Pゴシック体S</vt:lpstr>
      <vt:lpstr>Eras Bold ITC</vt:lpstr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稲葉通太</dc:creator>
  <cp:lastModifiedBy>稲葉通太</cp:lastModifiedBy>
  <cp:revision>115</cp:revision>
  <cp:lastPrinted>2014-09-25T06:35:32Z</cp:lastPrinted>
  <dcterms:created xsi:type="dcterms:W3CDTF">2014-07-20T08:05:01Z</dcterms:created>
  <dcterms:modified xsi:type="dcterms:W3CDTF">2016-02-23T11:00:52Z</dcterms:modified>
</cp:coreProperties>
</file>