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3"/>
  </p:notesMasterIdLst>
  <p:sldIdLst>
    <p:sldId id="270" r:id="rId2"/>
  </p:sldIdLst>
  <p:sldSz cx="17610138" cy="9906000"/>
  <p:notesSz cx="6797675" cy="9926638"/>
  <p:custDataLst>
    <p:tags r:id="rId4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F0066"/>
    <a:srgbClr val="336699"/>
    <a:srgbClr val="993366"/>
    <a:srgbClr val="008080"/>
    <a:srgbClr val="FF6699"/>
    <a:srgbClr val="FF3399"/>
    <a:srgbClr val="9933FF"/>
    <a:srgbClr val="0066FF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9DD60C-D3FF-4AF2-B6EF-3B6D38185F2E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414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E315-D393-412C-9C97-2D410D186FAC}" type="datetimeFigureOut">
              <a:rPr kumimoji="1" lang="ja-JP" altLang="en-US" smtClean="0"/>
              <a:t>2016/2/23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F2D8-6EAE-47B5-9289-1FDAF4402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15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122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0600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2016/2/23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565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105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58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2016/2/23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916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E315-D393-412C-9C97-2D410D186FAC}" type="datetimeFigureOut">
              <a:rPr kumimoji="1" lang="ja-JP" altLang="en-US" smtClean="0"/>
              <a:t>2016/2/23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F2D8-6EAE-47B5-9289-1FDAF4402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874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2016/2/23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845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1523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300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DE315-D393-412C-9C97-2D410D186FAC}" type="datetimeFigureOut">
              <a:rPr kumimoji="1" lang="ja-JP" altLang="en-US" smtClean="0"/>
              <a:t>2016/2/23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2F2D8-6EAE-47B5-9289-1FDAF4402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045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780381" y="8105156"/>
            <a:ext cx="43683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 阪 城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271" y="0"/>
            <a:ext cx="7623136" cy="990600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67" t="10992" r="7522" b="16649"/>
          <a:stretch/>
        </p:blipFill>
        <p:spPr>
          <a:xfrm>
            <a:off x="5334271" y="0"/>
            <a:ext cx="8042912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2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ca09067f08cdbaa2639c13cad0f962eefa90f7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</TotalTime>
  <Words>4</Words>
  <Application>Microsoft Office PowerPoint</Application>
  <PresentationFormat>ユーザー設定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Pゴシック体S</vt:lpstr>
      <vt:lpstr>Eras Bold ITC</vt:lpstr>
      <vt:lpstr>HGP創英角ｺﾞｼｯｸUB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115</cp:revision>
  <cp:lastPrinted>2014-09-25T06:35:32Z</cp:lastPrinted>
  <dcterms:created xsi:type="dcterms:W3CDTF">2014-07-20T08:05:01Z</dcterms:created>
  <dcterms:modified xsi:type="dcterms:W3CDTF">2016-02-23T11:00:52Z</dcterms:modified>
</cp:coreProperties>
</file>