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"/>
  </p:notesMasterIdLst>
  <p:sldIdLst>
    <p:sldId id="270" r:id="rId2"/>
  </p:sldIdLst>
  <p:sldSz cx="17610138" cy="9906000"/>
  <p:notesSz cx="6797675" cy="9926638"/>
  <p:custDataLst>
    <p:tags r:id="rId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0066"/>
    <a:srgbClr val="336699"/>
    <a:srgbClr val="993366"/>
    <a:srgbClr val="008080"/>
    <a:srgbClr val="FF6699"/>
    <a:srgbClr val="FF3399"/>
    <a:srgbClr val="9933FF"/>
    <a:srgbClr val="00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DD60C-D3FF-4AF2-B6EF-3B6D38185F2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41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E315-D393-412C-9C97-2D410D186FAC}" type="datetimeFigureOut">
              <a:rPr kumimoji="1" lang="ja-JP" altLang="en-US" smtClean="0"/>
              <a:t>2016/2/24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F2D8-6EAE-47B5-9289-1FDAF44021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1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122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60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565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05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8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916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E315-D393-412C-9C97-2D410D186FAC}" type="datetimeFigureOut">
              <a:rPr kumimoji="1" lang="ja-JP" altLang="en-US" smtClean="0"/>
              <a:t>2016/2/24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F2D8-6EAE-47B5-9289-1FDAF44021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84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5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2016/2/24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00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E315-D393-412C-9C97-2D410D186FAC}" type="datetimeFigureOut">
              <a:rPr kumimoji="1" lang="ja-JP" altLang="en-US" smtClean="0"/>
              <a:t>2016/2/24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F2D8-6EAE-47B5-9289-1FDAF44021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45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96"/>
          <a:stretch/>
        </p:blipFill>
        <p:spPr>
          <a:xfrm>
            <a:off x="6060584" y="1649617"/>
            <a:ext cx="5200422" cy="62405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799" y="5497411"/>
            <a:ext cx="6098339" cy="406301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492280" y="7812181"/>
            <a:ext cx="4368354" cy="98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778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馬  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17469" y="8820845"/>
            <a:ext cx="6032489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44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豊臣秀吉はここにいるぞ！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434" r="4197"/>
          <a:stretch/>
        </p:blipFill>
        <p:spPr>
          <a:xfrm>
            <a:off x="13277431" y="72624"/>
            <a:ext cx="2748145" cy="3855423"/>
          </a:xfrm>
          <a:prstGeom prst="rect">
            <a:avLst/>
          </a:prstGeom>
        </p:spPr>
      </p:pic>
      <p:sp>
        <p:nvSpPr>
          <p:cNvPr id="19" name="下カーブ矢印 18"/>
          <p:cNvSpPr/>
          <p:nvPr/>
        </p:nvSpPr>
        <p:spPr>
          <a:xfrm rot="20438006">
            <a:off x="9981909" y="1957942"/>
            <a:ext cx="3817590" cy="1176314"/>
          </a:xfrm>
          <a:prstGeom prst="curvedDownArrow">
            <a:avLst>
              <a:gd name="adj1" fmla="val 27580"/>
              <a:gd name="adj2" fmla="val 52079"/>
              <a:gd name="adj3" fmla="val 36338"/>
            </a:avLst>
          </a:prstGeom>
          <a:solidFill>
            <a:srgbClr val="FFFF00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908218" y="4002978"/>
            <a:ext cx="4368354" cy="80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2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千成</a:t>
            </a:r>
            <a:r>
              <a:rPr lang="ja-JP" altLang="en-US" sz="4622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びょ</a:t>
            </a:r>
            <a:r>
              <a:rPr lang="ja-JP" altLang="en-US" sz="462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うたん</a:t>
            </a:r>
          </a:p>
        </p:txBody>
      </p:sp>
      <p:sp>
        <p:nvSpPr>
          <p:cNvPr id="15" name="下カーブ矢印 14"/>
          <p:cNvSpPr/>
          <p:nvPr/>
        </p:nvSpPr>
        <p:spPr>
          <a:xfrm rot="595155">
            <a:off x="2984376" y="1698032"/>
            <a:ext cx="4907549" cy="1190269"/>
          </a:xfrm>
          <a:prstGeom prst="curvedDownArrow">
            <a:avLst>
              <a:gd name="adj1" fmla="val 27580"/>
              <a:gd name="adj2" fmla="val 52079"/>
              <a:gd name="adj3" fmla="val 38539"/>
            </a:avLst>
          </a:prstGeom>
          <a:solidFill>
            <a:srgbClr val="FFFF00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0" b="98667" l="40000" r="96667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434" r="4197"/>
          <a:stretch/>
        </p:blipFill>
        <p:spPr>
          <a:xfrm rot="8329021">
            <a:off x="13278108" y="6351868"/>
            <a:ext cx="1949606" cy="374088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0" b="98667" l="40000" r="96667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434" r="4197"/>
          <a:stretch/>
        </p:blipFill>
        <p:spPr>
          <a:xfrm rot="10800000">
            <a:off x="13819707" y="6104307"/>
            <a:ext cx="1841902" cy="397455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0" b="98667" l="40000" r="96667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434" r="4197"/>
          <a:stretch/>
        </p:blipFill>
        <p:spPr>
          <a:xfrm rot="13274934">
            <a:off x="14207415" y="6670561"/>
            <a:ext cx="1982134" cy="344356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205818" y="8634052"/>
            <a:ext cx="4368354" cy="10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355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 阪 城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11552" y="337588"/>
            <a:ext cx="10011833" cy="1040084"/>
          </a:xfrm>
          <a:prstGeom prst="round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こどもと考えながらすすめるスライド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1" y="1559772"/>
            <a:ext cx="5433537" cy="706069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7" t="10992" r="7522" b="16649"/>
          <a:stretch/>
        </p:blipFill>
        <p:spPr>
          <a:xfrm>
            <a:off x="294821" y="1726375"/>
            <a:ext cx="5608504" cy="69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e9618ff1f09b20321b2237b97e273376f698d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23</Words>
  <Application>Microsoft Office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Pゴシック体S</vt:lpstr>
      <vt:lpstr>Eras Bold ITC</vt:lpstr>
      <vt:lpstr>HGP創英角ｺﾞｼｯｸUB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115</cp:revision>
  <cp:lastPrinted>2014-09-25T06:35:32Z</cp:lastPrinted>
  <dcterms:created xsi:type="dcterms:W3CDTF">2014-07-20T08:05:01Z</dcterms:created>
  <dcterms:modified xsi:type="dcterms:W3CDTF">2016-02-24T02:59:50Z</dcterms:modified>
</cp:coreProperties>
</file>