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0" r:id="rId1"/>
  </p:sldMasterIdLst>
  <p:notesMasterIdLst>
    <p:notesMasterId r:id="rId4"/>
  </p:notesMasterIdLst>
  <p:sldIdLst>
    <p:sldId id="265" r:id="rId2"/>
    <p:sldId id="264" r:id="rId3"/>
  </p:sldIdLst>
  <p:sldSz cx="17610138" cy="9906000"/>
  <p:notesSz cx="6797675" cy="9926638"/>
  <p:custDataLst>
    <p:tags r:id="rId5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6699"/>
    <a:srgbClr val="993366"/>
    <a:srgbClr val="008080"/>
    <a:srgbClr val="FF6699"/>
    <a:srgbClr val="FF3399"/>
    <a:srgbClr val="9933FF"/>
    <a:srgbClr val="0066FF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2016/2/4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D549-2F16-4033-8DBA-CF50CBC3A964}" type="datetimeFigureOut">
              <a:rPr kumimoji="1" lang="ja-JP" altLang="en-US" smtClean="0"/>
              <a:t>2016/2/4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C6586-1BF0-4A19-AA91-FD692FC109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09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371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6483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20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677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254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655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D549-2F16-4033-8DBA-CF50CBC3A964}" type="datetimeFigureOut">
              <a:rPr kumimoji="1" lang="ja-JP" altLang="en-US" smtClean="0"/>
              <a:t>2016/2/4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C6586-1BF0-4A19-AA91-FD692FC109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3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182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203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563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9D549-2F16-4033-8DBA-CF50CBC3A964}" type="datetimeFigureOut">
              <a:rPr kumimoji="1" lang="ja-JP" altLang="en-US" smtClean="0"/>
              <a:t>2016/2/4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C6586-1BF0-4A19-AA91-FD692FC109D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87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38" r:id="rId12"/>
    <p:sldLayoutId id="2147483843" r:id="rId13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chio0218\Pictures\2012  柴島浄水場\conv01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3" t="14868" r="12073" b="22441"/>
          <a:stretch/>
        </p:blipFill>
        <p:spPr bwMode="auto">
          <a:xfrm>
            <a:off x="7303008" y="0"/>
            <a:ext cx="10307130" cy="641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696"/>
            <a:ext cx="8948928" cy="543844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94418" y="0"/>
            <a:ext cx="5616624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solidFill>
                  <a:schemeClr val="accent5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柴島浄水場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18435" y="8635732"/>
            <a:ext cx="5616624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solidFill>
                  <a:schemeClr val="accent5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京セラドーム</a:t>
            </a:r>
          </a:p>
        </p:txBody>
      </p:sp>
      <p:sp>
        <p:nvSpPr>
          <p:cNvPr id="8" name="爆発 1 7"/>
          <p:cNvSpPr/>
          <p:nvPr/>
        </p:nvSpPr>
        <p:spPr>
          <a:xfrm rot="640639">
            <a:off x="3789993" y="2382876"/>
            <a:ext cx="9930611" cy="5409952"/>
          </a:xfrm>
          <a:prstGeom prst="irregularSeal1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9" name="テキスト ボックス 8"/>
          <p:cNvSpPr txBox="1"/>
          <p:nvPr/>
        </p:nvSpPr>
        <p:spPr>
          <a:xfrm rot="926235">
            <a:off x="5807048" y="4601338"/>
            <a:ext cx="7692887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どちらが広い？</a:t>
            </a:r>
          </a:p>
        </p:txBody>
      </p:sp>
    </p:spTree>
    <p:extLst>
      <p:ext uri="{BB962C8B-B14F-4D97-AF65-F5344CB8AC3E}">
        <p14:creationId xmlns:p14="http://schemas.microsoft.com/office/powerpoint/2010/main" val="31289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hio0218\Pictures\2012  柴島浄水場\conv01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3" t="14868" r="12073" b="22441"/>
          <a:stretch/>
        </p:blipFill>
        <p:spPr bwMode="auto">
          <a:xfrm>
            <a:off x="1972514" y="1412676"/>
            <a:ext cx="13637907" cy="848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496233" y="133368"/>
            <a:ext cx="9881098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solidFill>
                  <a:srgbClr val="00B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京セラドーム　　</a:t>
            </a:r>
            <a:r>
              <a:rPr lang="ja-JP" altLang="en-US" sz="6933" dirty="0" smtClean="0">
                <a:solidFill>
                  <a:srgbClr val="00B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個分</a:t>
            </a:r>
            <a:r>
              <a:rPr lang="ja-JP" altLang="en-US" sz="6933" dirty="0">
                <a:solidFill>
                  <a:srgbClr val="00B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！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71860" y="0"/>
            <a:ext cx="2329553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666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１３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4159799" y="1392610"/>
            <a:ext cx="2431255" cy="2498170"/>
          </a:xfrm>
          <a:prstGeom prst="ellipse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2628772" y="2918866"/>
            <a:ext cx="2673164" cy="2746736"/>
          </a:xfrm>
          <a:prstGeom prst="ellipse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6193875" y="2380780"/>
            <a:ext cx="2531347" cy="2601017"/>
          </a:xfrm>
          <a:prstGeom prst="ellipse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4380941" y="4479040"/>
            <a:ext cx="2650540" cy="2723490"/>
          </a:xfrm>
          <a:prstGeom prst="ellipse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8323298" y="3055441"/>
            <a:ext cx="2540247" cy="2610161"/>
          </a:xfrm>
          <a:prstGeom prst="ellipse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10550168" y="3717687"/>
            <a:ext cx="2468131" cy="2536060"/>
          </a:xfrm>
          <a:prstGeom prst="ellipse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6942882" y="4975754"/>
            <a:ext cx="2567882" cy="2638557"/>
          </a:xfrm>
          <a:prstGeom prst="ellipse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9506128" y="5508114"/>
            <a:ext cx="2623793" cy="2696007"/>
          </a:xfrm>
          <a:prstGeom prst="ellipse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5270872" y="6699773"/>
            <a:ext cx="2563853" cy="2634417"/>
          </a:xfrm>
          <a:prstGeom prst="ellipse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7591226" y="7344849"/>
            <a:ext cx="2596540" cy="2668004"/>
          </a:xfrm>
          <a:prstGeom prst="ellipse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12393273" y="4469749"/>
            <a:ext cx="2472173" cy="2540214"/>
          </a:xfrm>
          <a:prstGeom prst="ellipse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11945206" y="6730262"/>
            <a:ext cx="2586614" cy="2657805"/>
          </a:xfrm>
          <a:prstGeom prst="ellipse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10139420" y="7565115"/>
            <a:ext cx="2545253" cy="2615305"/>
          </a:xfrm>
          <a:prstGeom prst="ellipse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819661" y="1142780"/>
            <a:ext cx="12839564" cy="7740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ja-JP" altLang="en-US" sz="49700" b="1" dirty="0">
                <a:solidFill>
                  <a:srgbClr val="FF006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１３</a:t>
            </a:r>
          </a:p>
        </p:txBody>
      </p:sp>
    </p:spTree>
    <p:extLst>
      <p:ext uri="{BB962C8B-B14F-4D97-AF65-F5344CB8AC3E}">
        <p14:creationId xmlns:p14="http://schemas.microsoft.com/office/powerpoint/2010/main" val="29223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0ff43df6c114c6caebd91d68e89e2faa87170f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</TotalTime>
  <Words>13</Words>
  <Application>Microsoft Office PowerPoint</Application>
  <PresentationFormat>ユーザー設定</PresentationFormat>
  <Paragraphs>6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AR Pゴシック体S</vt:lpstr>
      <vt:lpstr>Eras Bold ITC</vt:lpstr>
      <vt:lpstr>HGP創英角ｺﾞｼｯｸUB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109</cp:revision>
  <cp:lastPrinted>2014-09-25T06:35:32Z</cp:lastPrinted>
  <dcterms:created xsi:type="dcterms:W3CDTF">2014-07-20T08:05:01Z</dcterms:created>
  <dcterms:modified xsi:type="dcterms:W3CDTF">2016-02-04T08:13:52Z</dcterms:modified>
</cp:coreProperties>
</file>