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5"/>
  </p:notesMasterIdLst>
  <p:sldIdLst>
    <p:sldId id="262" r:id="rId2"/>
    <p:sldId id="264" r:id="rId3"/>
    <p:sldId id="263" r:id="rId4"/>
  </p:sldIdLst>
  <p:sldSz cx="17610138" cy="9906000"/>
  <p:notesSz cx="6797675" cy="9926638"/>
  <p:custDataLst>
    <p:tags r:id="rId6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FF3399"/>
    <a:srgbClr val="CCFFFF"/>
    <a:srgbClr val="008080"/>
    <a:srgbClr val="FF0066"/>
    <a:srgbClr val="336699"/>
    <a:srgbClr val="993366"/>
    <a:srgbClr val="FF6699"/>
    <a:srgbClr val="0066FF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75" d="100"/>
          <a:sy n="75" d="100"/>
        </p:scale>
        <p:origin x="84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59ED4-A57A-4DD7-9C5D-68E6BC71C0A8}" type="datetimeFigureOut">
              <a:rPr kumimoji="1" lang="ja-JP" altLang="en-US" smtClean="0"/>
              <a:t>2016/1/17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C4D0-E3C0-47DA-B12C-27B213BF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6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E9D52-1BE2-46E9-A916-35337E67D12E}" type="datetimeFigureOut">
              <a:rPr kumimoji="1" lang="ja-JP" altLang="en-US" smtClean="0"/>
              <a:t>2016/1/17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C8294-A498-4A27-86F3-A5FC41B18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445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827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2470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398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97A11D6A-2C9E-423E-8C8F-E4AFD572C89F}" type="datetimeFigureOut">
              <a:rPr kumimoji="1" lang="ja-JP" altLang="en-US" smtClean="0"/>
              <a:t>2016/1/17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169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3376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4677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2016/1/17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7726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2016/1/17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9392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E9D52-1BE2-46E9-A916-35337E67D12E}" type="datetimeFigureOut">
              <a:rPr kumimoji="1" lang="ja-JP" altLang="en-US" smtClean="0"/>
              <a:t>2016/1/17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C8294-A498-4A27-86F3-A5FC41B18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03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2016/1/17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6626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2016/1/17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5551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2016/1/17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786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E9D52-1BE2-46E9-A916-35337E67D12E}" type="datetimeFigureOut">
              <a:rPr kumimoji="1" lang="ja-JP" altLang="en-US" smtClean="0"/>
              <a:t>2016/1/17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C8294-A498-4A27-86F3-A5FC41B180D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6418836" y="232974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 smtClean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  <p:sp>
        <p:nvSpPr>
          <p:cNvPr id="13" name="正方形/長方形 12"/>
          <p:cNvSpPr/>
          <p:nvPr userDrawn="1"/>
        </p:nvSpPr>
        <p:spPr>
          <a:xfrm>
            <a:off x="0" y="2248930"/>
            <a:ext cx="17610138" cy="76570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226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38" r:id="rId12"/>
    <p:sldLayoutId id="2147483843" r:id="rId13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二等辺三角形 8"/>
          <p:cNvSpPr/>
          <p:nvPr/>
        </p:nvSpPr>
        <p:spPr>
          <a:xfrm rot="2454400">
            <a:off x="9071100" y="7382618"/>
            <a:ext cx="1310127" cy="1019702"/>
          </a:xfrm>
          <a:prstGeom prst="triangle">
            <a:avLst/>
          </a:prstGeom>
          <a:solidFill>
            <a:srgbClr val="00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二等辺三角形 9"/>
          <p:cNvSpPr/>
          <p:nvPr/>
        </p:nvSpPr>
        <p:spPr>
          <a:xfrm rot="379332">
            <a:off x="7445683" y="3134700"/>
            <a:ext cx="2348089" cy="1099993"/>
          </a:xfrm>
          <a:prstGeom prst="triangle">
            <a:avLst>
              <a:gd name="adj" fmla="val 88961"/>
            </a:avLst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/>
          <p:cNvGrpSpPr/>
          <p:nvPr/>
        </p:nvGrpSpPr>
        <p:grpSpPr>
          <a:xfrm>
            <a:off x="4822615" y="2849393"/>
            <a:ext cx="6230259" cy="6423949"/>
            <a:chOff x="4822614" y="2786108"/>
            <a:chExt cx="6230259" cy="6423949"/>
          </a:xfrm>
        </p:grpSpPr>
        <p:pic>
          <p:nvPicPr>
            <p:cNvPr id="8" name="Picture 4" descr="http://irasutohosi.up.n.seesaa.net/irasutohosi/image/sakana_blue-thumbnail2.png?d=a0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12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359"/>
            <a:stretch/>
          </p:blipFill>
          <p:spPr bwMode="auto">
            <a:xfrm>
              <a:off x="4822614" y="2786108"/>
              <a:ext cx="6230259" cy="64239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楕円 11"/>
            <p:cNvSpPr/>
            <p:nvPr/>
          </p:nvSpPr>
          <p:spPr>
            <a:xfrm>
              <a:off x="6649284" y="4437810"/>
              <a:ext cx="934884" cy="9108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台形 6"/>
          <p:cNvSpPr/>
          <p:nvPr/>
        </p:nvSpPr>
        <p:spPr>
          <a:xfrm rot="16200000">
            <a:off x="10843266" y="5073591"/>
            <a:ext cx="2394772" cy="1975556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368875" y="287039"/>
            <a:ext cx="4453739" cy="1746877"/>
            <a:chOff x="11422531" y="269965"/>
            <a:chExt cx="4453739" cy="1746877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59" t="18971" r="1667" b="74692"/>
            <a:stretch/>
          </p:blipFill>
          <p:spPr>
            <a:xfrm>
              <a:off x="11531700" y="344006"/>
              <a:ext cx="4235399" cy="1598794"/>
            </a:xfrm>
            <a:prstGeom prst="rect">
              <a:avLst/>
            </a:prstGeom>
          </p:spPr>
        </p:pic>
        <p:sp>
          <p:nvSpPr>
            <p:cNvPr id="3" name="正方形/長方形 2"/>
            <p:cNvSpPr/>
            <p:nvPr/>
          </p:nvSpPr>
          <p:spPr>
            <a:xfrm>
              <a:off x="11422531" y="269965"/>
              <a:ext cx="4453739" cy="1746877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5689600" y="128994"/>
            <a:ext cx="9753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chemeClr val="accent5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アニメーションの開始のタイミング</a:t>
            </a:r>
            <a:endParaRPr kumimoji="1" lang="ja-JP" altLang="en-US" sz="4400" dirty="0">
              <a:solidFill>
                <a:schemeClr val="accent5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86933" y="361080"/>
            <a:ext cx="1998134" cy="451720"/>
          </a:xfrm>
          <a:prstGeom prst="rect">
            <a:avLst/>
          </a:prstGeom>
          <a:solidFill>
            <a:srgbClr val="FF3399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台形 10"/>
          <p:cNvSpPr/>
          <p:nvPr/>
        </p:nvSpPr>
        <p:spPr>
          <a:xfrm rot="16200000">
            <a:off x="8218256" y="5166035"/>
            <a:ext cx="1312766" cy="1533502"/>
          </a:xfrm>
          <a:prstGeom prst="trapezoid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755467" y="1160477"/>
            <a:ext cx="47526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dirty="0">
                <a:solidFill>
                  <a:srgbClr val="9933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クリック</a:t>
            </a:r>
            <a:r>
              <a:rPr kumimoji="1" lang="ja-JP" altLang="en-US" sz="6000" dirty="0" smtClean="0">
                <a:solidFill>
                  <a:srgbClr val="9933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時</a:t>
            </a:r>
            <a:endParaRPr kumimoji="1" lang="ja-JP" altLang="en-US" sz="6000" dirty="0">
              <a:solidFill>
                <a:srgbClr val="9933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215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7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二等辺三角形 8"/>
          <p:cNvSpPr/>
          <p:nvPr/>
        </p:nvSpPr>
        <p:spPr>
          <a:xfrm rot="2454400">
            <a:off x="9071100" y="7382618"/>
            <a:ext cx="1310127" cy="1019702"/>
          </a:xfrm>
          <a:prstGeom prst="triangle">
            <a:avLst/>
          </a:prstGeom>
          <a:solidFill>
            <a:srgbClr val="00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二等辺三角形 9"/>
          <p:cNvSpPr/>
          <p:nvPr/>
        </p:nvSpPr>
        <p:spPr>
          <a:xfrm rot="379332">
            <a:off x="7445683" y="3134700"/>
            <a:ext cx="2348089" cy="1099993"/>
          </a:xfrm>
          <a:prstGeom prst="triangle">
            <a:avLst>
              <a:gd name="adj" fmla="val 88961"/>
            </a:avLst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/>
          <p:cNvGrpSpPr/>
          <p:nvPr/>
        </p:nvGrpSpPr>
        <p:grpSpPr>
          <a:xfrm>
            <a:off x="4822615" y="2849393"/>
            <a:ext cx="6230259" cy="6423949"/>
            <a:chOff x="4822614" y="2786108"/>
            <a:chExt cx="6230259" cy="6423949"/>
          </a:xfrm>
        </p:grpSpPr>
        <p:pic>
          <p:nvPicPr>
            <p:cNvPr id="8" name="Picture 4" descr="http://irasutohosi.up.n.seesaa.net/irasutohosi/image/sakana_blue-thumbnail2.png?d=a0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12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359"/>
            <a:stretch/>
          </p:blipFill>
          <p:spPr bwMode="auto">
            <a:xfrm>
              <a:off x="4822614" y="2786108"/>
              <a:ext cx="6230259" cy="64239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楕円 11"/>
            <p:cNvSpPr/>
            <p:nvPr/>
          </p:nvSpPr>
          <p:spPr>
            <a:xfrm>
              <a:off x="6649284" y="4437810"/>
              <a:ext cx="934884" cy="9108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台形 6"/>
          <p:cNvSpPr/>
          <p:nvPr/>
        </p:nvSpPr>
        <p:spPr>
          <a:xfrm rot="16200000">
            <a:off x="10843266" y="5073591"/>
            <a:ext cx="2394772" cy="1975556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368875" y="287039"/>
            <a:ext cx="4453739" cy="1746877"/>
            <a:chOff x="11422531" y="269965"/>
            <a:chExt cx="4453739" cy="1746877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59" t="18971" r="1667" b="74692"/>
            <a:stretch/>
          </p:blipFill>
          <p:spPr>
            <a:xfrm>
              <a:off x="11531700" y="344006"/>
              <a:ext cx="4235399" cy="1598794"/>
            </a:xfrm>
            <a:prstGeom prst="rect">
              <a:avLst/>
            </a:prstGeom>
          </p:spPr>
        </p:pic>
        <p:sp>
          <p:nvSpPr>
            <p:cNvPr id="3" name="正方形/長方形 2"/>
            <p:cNvSpPr/>
            <p:nvPr/>
          </p:nvSpPr>
          <p:spPr>
            <a:xfrm>
              <a:off x="11422531" y="269965"/>
              <a:ext cx="4453739" cy="1746877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5689600" y="128994"/>
            <a:ext cx="9753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chemeClr val="accent5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アニメーションの開始のタイミング</a:t>
            </a:r>
            <a:endParaRPr kumimoji="1" lang="ja-JP" altLang="en-US" sz="4400" dirty="0">
              <a:solidFill>
                <a:schemeClr val="accent5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32087" y="934617"/>
            <a:ext cx="3381355" cy="451720"/>
          </a:xfrm>
          <a:prstGeom prst="rect">
            <a:avLst/>
          </a:prstGeom>
          <a:solidFill>
            <a:srgbClr val="FF3399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台形 10"/>
          <p:cNvSpPr/>
          <p:nvPr/>
        </p:nvSpPr>
        <p:spPr>
          <a:xfrm rot="16200000">
            <a:off x="8218256" y="5166035"/>
            <a:ext cx="1312766" cy="1533502"/>
          </a:xfrm>
          <a:prstGeom prst="trapezoid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224889" y="1142155"/>
            <a:ext cx="79135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dirty="0" smtClean="0">
                <a:solidFill>
                  <a:srgbClr val="9933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直前の動作と同時</a:t>
            </a:r>
            <a:endParaRPr kumimoji="1" lang="ja-JP" altLang="en-US" sz="6000" dirty="0">
              <a:solidFill>
                <a:srgbClr val="9933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642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7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二等辺三角形 8"/>
          <p:cNvSpPr/>
          <p:nvPr/>
        </p:nvSpPr>
        <p:spPr>
          <a:xfrm rot="2454400">
            <a:off x="9071100" y="7382618"/>
            <a:ext cx="1310127" cy="1019702"/>
          </a:xfrm>
          <a:prstGeom prst="triangle">
            <a:avLst/>
          </a:prstGeom>
          <a:solidFill>
            <a:srgbClr val="00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二等辺三角形 9"/>
          <p:cNvSpPr/>
          <p:nvPr/>
        </p:nvSpPr>
        <p:spPr>
          <a:xfrm rot="379332">
            <a:off x="7445683" y="3134700"/>
            <a:ext cx="2348089" cy="1099993"/>
          </a:xfrm>
          <a:prstGeom prst="triangle">
            <a:avLst>
              <a:gd name="adj" fmla="val 88961"/>
            </a:avLst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/>
          <p:cNvGrpSpPr/>
          <p:nvPr/>
        </p:nvGrpSpPr>
        <p:grpSpPr>
          <a:xfrm>
            <a:off x="4822615" y="2849393"/>
            <a:ext cx="6230259" cy="6423949"/>
            <a:chOff x="4822614" y="2786108"/>
            <a:chExt cx="6230259" cy="6423949"/>
          </a:xfrm>
        </p:grpSpPr>
        <p:pic>
          <p:nvPicPr>
            <p:cNvPr id="8" name="Picture 4" descr="http://irasutohosi.up.n.seesaa.net/irasutohosi/image/sakana_blue-thumbnail2.png?d=a0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12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1359"/>
            <a:stretch/>
          </p:blipFill>
          <p:spPr bwMode="auto">
            <a:xfrm>
              <a:off x="4822614" y="2786108"/>
              <a:ext cx="6230259" cy="64239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楕円 11"/>
            <p:cNvSpPr/>
            <p:nvPr/>
          </p:nvSpPr>
          <p:spPr>
            <a:xfrm>
              <a:off x="6649284" y="4437810"/>
              <a:ext cx="934884" cy="91081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台形 6"/>
          <p:cNvSpPr/>
          <p:nvPr/>
        </p:nvSpPr>
        <p:spPr>
          <a:xfrm rot="16200000">
            <a:off x="10843266" y="5073591"/>
            <a:ext cx="2394772" cy="1975556"/>
          </a:xfrm>
          <a:prstGeom prst="trapezoid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368875" y="287039"/>
            <a:ext cx="4453739" cy="1746877"/>
            <a:chOff x="11422531" y="269965"/>
            <a:chExt cx="4453739" cy="1746877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0659" t="18971" r="1667" b="74692"/>
            <a:stretch/>
          </p:blipFill>
          <p:spPr>
            <a:xfrm>
              <a:off x="11531700" y="344006"/>
              <a:ext cx="4235399" cy="1598794"/>
            </a:xfrm>
            <a:prstGeom prst="rect">
              <a:avLst/>
            </a:prstGeom>
          </p:spPr>
        </p:pic>
        <p:sp>
          <p:nvSpPr>
            <p:cNvPr id="3" name="正方形/長方形 2"/>
            <p:cNvSpPr/>
            <p:nvPr/>
          </p:nvSpPr>
          <p:spPr>
            <a:xfrm>
              <a:off x="11422531" y="269965"/>
              <a:ext cx="4453739" cy="1746877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5689600" y="128994"/>
            <a:ext cx="9753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chemeClr val="accent5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アニメーションの開始のタイミング</a:t>
            </a:r>
            <a:endParaRPr kumimoji="1" lang="ja-JP" altLang="en-US" sz="4400" dirty="0">
              <a:solidFill>
                <a:schemeClr val="accent5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261532" y="1393356"/>
            <a:ext cx="3094567" cy="566517"/>
          </a:xfrm>
          <a:prstGeom prst="rect">
            <a:avLst/>
          </a:prstGeom>
          <a:solidFill>
            <a:srgbClr val="FF3399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台形 10"/>
          <p:cNvSpPr/>
          <p:nvPr/>
        </p:nvSpPr>
        <p:spPr>
          <a:xfrm rot="16200000">
            <a:off x="8218256" y="5166035"/>
            <a:ext cx="1312766" cy="1533502"/>
          </a:xfrm>
          <a:prstGeom prst="trapezoid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116727" y="1077327"/>
            <a:ext cx="61510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dirty="0" smtClean="0">
                <a:solidFill>
                  <a:srgbClr val="9933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直前の動作の後</a:t>
            </a:r>
            <a:endParaRPr kumimoji="1" lang="ja-JP" altLang="en-US" sz="6000" dirty="0">
              <a:solidFill>
                <a:srgbClr val="9933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9223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7" grpId="0" animBg="1"/>
      <p:bldP spid="1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36f2112536597afa99636af9885d8b9977789f6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1200</TotalTime>
  <Words>27</Words>
  <Application>Microsoft Office PowerPoint</Application>
  <PresentationFormat>ユーザー設定</PresentationFormat>
  <Paragraphs>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AR Pゴシック体S</vt:lpstr>
      <vt:lpstr>Eras Bold ITC</vt:lpstr>
      <vt:lpstr>HG丸ｺﾞｼｯｸM-PRO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稲葉通太</dc:creator>
  <cp:lastModifiedBy>稲葉通太</cp:lastModifiedBy>
  <cp:revision>104</cp:revision>
  <cp:lastPrinted>2014-09-25T06:35:32Z</cp:lastPrinted>
  <dcterms:created xsi:type="dcterms:W3CDTF">2014-07-20T08:05:01Z</dcterms:created>
  <dcterms:modified xsi:type="dcterms:W3CDTF">2016-01-17T12:21:10Z</dcterms:modified>
</cp:coreProperties>
</file>