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3"/>
  </p:notesMasterIdLst>
  <p:sldIdLst>
    <p:sldId id="263" r:id="rId2"/>
  </p:sldIdLst>
  <p:sldSz cx="17610138" cy="9906000"/>
  <p:notesSz cx="6797675" cy="99266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  <a:srgbClr val="336699"/>
    <a:srgbClr val="993366"/>
    <a:srgbClr val="008080"/>
    <a:srgbClr val="FF6699"/>
    <a:srgbClr val="FF3399"/>
    <a:srgbClr val="9933FF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10C9-75EF-4E8F-9E9C-B0099EE6825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C19E-DFF9-4790-9CC8-F11A95456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46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776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598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429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979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770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400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10C9-75EF-4E8F-9E9C-B0099EE6825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C19E-DFF9-4790-9CC8-F11A95456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3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77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657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356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210C9-75EF-4E8F-9E9C-B0099EE6825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C19E-DFF9-4790-9CC8-F11A95456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732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841908" y="26266"/>
            <a:ext cx="12793421" cy="1105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944"/>
              </a:lnSpc>
            </a:pPr>
            <a:r>
              <a:rPr lang="ja-JP" altLang="en-US" sz="6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ひきざん、がんばろう！</a:t>
            </a:r>
            <a:endParaRPr lang="en-US" altLang="ja-JP" sz="6600" dirty="0">
              <a:solidFill>
                <a:schemeClr val="accent5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65660" y="1118984"/>
            <a:ext cx="138245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0" dirty="0"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401" y="3345436"/>
            <a:ext cx="936103" cy="912626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915" y="3345436"/>
            <a:ext cx="936103" cy="91262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799" y="3345436"/>
            <a:ext cx="936103" cy="912626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721" y="3331540"/>
            <a:ext cx="936103" cy="912626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838" y="3331540"/>
            <a:ext cx="936103" cy="912626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738" y="3343770"/>
            <a:ext cx="936103" cy="91262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0079" y="3331540"/>
            <a:ext cx="936103" cy="91262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458" y="3307082"/>
            <a:ext cx="936103" cy="912626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449" y="3304938"/>
            <a:ext cx="936103" cy="912626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1069" y="3291042"/>
            <a:ext cx="936103" cy="912626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7973" y="3291042"/>
            <a:ext cx="936103" cy="912626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0918" y="3252374"/>
            <a:ext cx="936103" cy="912626"/>
          </a:xfrm>
          <a:prstGeom prst="rect">
            <a:avLst/>
          </a:prstGeom>
        </p:spPr>
      </p:pic>
      <p:sp>
        <p:nvSpPr>
          <p:cNvPr id="16" name="円形吹き出し 15"/>
          <p:cNvSpPr/>
          <p:nvPr/>
        </p:nvSpPr>
        <p:spPr bwMode="auto">
          <a:xfrm>
            <a:off x="1460055" y="4977112"/>
            <a:ext cx="3926778" cy="2253679"/>
          </a:xfrm>
          <a:prstGeom prst="wedgeEllipseCallout">
            <a:avLst>
              <a:gd name="adj1" fmla="val -35510"/>
              <a:gd name="adj2" fmla="val 65522"/>
            </a:avLst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rgbClr val="66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80678" y="5297394"/>
            <a:ext cx="3067211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78"/>
              </a:lnSpc>
            </a:pPr>
            <a:r>
              <a:rPr lang="ja-JP" altLang="en-US" sz="4044" dirty="0">
                <a:latin typeface="HGP創英角ｺﾞｼｯｸUB" pitchFamily="50" charset="-128"/>
                <a:ea typeface="HGP創英角ｺﾞｼｯｸUB" pitchFamily="50" charset="-128"/>
              </a:rPr>
              <a:t>  </a:t>
            </a:r>
            <a:r>
              <a:rPr lang="ja-JP" altLang="en-US" sz="48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</a:p>
          <a:p>
            <a:pPr>
              <a:lnSpc>
                <a:spcPts val="5778"/>
              </a:lnSpc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</a:t>
            </a:r>
          </a:p>
        </p:txBody>
      </p:sp>
      <p:sp>
        <p:nvSpPr>
          <p:cNvPr id="34" name="円形吹き出し 33"/>
          <p:cNvSpPr/>
          <p:nvPr/>
        </p:nvSpPr>
        <p:spPr bwMode="auto">
          <a:xfrm>
            <a:off x="5763801" y="4919093"/>
            <a:ext cx="4493084" cy="2425421"/>
          </a:xfrm>
          <a:prstGeom prst="wedgeEllipseCallout">
            <a:avLst>
              <a:gd name="adj1" fmla="val -7456"/>
              <a:gd name="adj2" fmla="val 73159"/>
            </a:avLst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rgbClr val="66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094470" y="5269478"/>
            <a:ext cx="4427759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78"/>
              </a:lnSpc>
            </a:pPr>
            <a:r>
              <a:rPr lang="ja-JP" altLang="en-US" sz="2600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  </a:t>
            </a:r>
            <a:r>
              <a:rPr lang="ja-JP" altLang="en-US" sz="4800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１０</a:t>
            </a:r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と</a:t>
            </a:r>
            <a:r>
              <a:rPr lang="ja-JP" altLang="en-US" sz="4800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に</a:t>
            </a:r>
          </a:p>
          <a:p>
            <a:pPr>
              <a:lnSpc>
                <a:spcPts val="5778"/>
              </a:lnSpc>
            </a:pPr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わけてみたら？</a:t>
            </a: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2564376" y="3080792"/>
            <a:ext cx="10089121" cy="1456162"/>
          </a:xfrm>
          <a:prstGeom prst="rect">
            <a:avLst/>
          </a:prstGeom>
          <a:solidFill>
            <a:srgbClr val="FFFF00">
              <a:alpha val="25882"/>
            </a:srgbClr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8" name="円形吹き出し 37"/>
          <p:cNvSpPr/>
          <p:nvPr/>
        </p:nvSpPr>
        <p:spPr bwMode="auto">
          <a:xfrm>
            <a:off x="11027520" y="5072433"/>
            <a:ext cx="3501450" cy="1957818"/>
          </a:xfrm>
          <a:prstGeom prst="wedgeEllipseCallout">
            <a:avLst>
              <a:gd name="adj1" fmla="val 66978"/>
              <a:gd name="adj2" fmla="val 21030"/>
            </a:avLst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rgbClr val="66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1327914" y="5286309"/>
            <a:ext cx="3067211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78"/>
              </a:lnSpc>
            </a:pPr>
            <a:r>
              <a:rPr lang="ja-JP" altLang="en-US" sz="48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１０－９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</a:p>
          <a:p>
            <a:pPr>
              <a:lnSpc>
                <a:spcPts val="5778"/>
              </a:lnSpc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できるよ！</a:t>
            </a:r>
          </a:p>
        </p:txBody>
      </p:sp>
      <p:sp>
        <p:nvSpPr>
          <p:cNvPr id="41" name="円形吹き出し 40"/>
          <p:cNvSpPr/>
          <p:nvPr/>
        </p:nvSpPr>
        <p:spPr bwMode="auto">
          <a:xfrm>
            <a:off x="11632066" y="7354666"/>
            <a:ext cx="5347761" cy="2228245"/>
          </a:xfrm>
          <a:prstGeom prst="wedgeEllipseCallout">
            <a:avLst>
              <a:gd name="adj1" fmla="val -46450"/>
              <a:gd name="adj2" fmla="val 43557"/>
            </a:avLst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rgbClr val="66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3467" dirty="0">
                <a:latin typeface="Times New Roman" pitchFamily="18" charset="0"/>
              </a:rPr>
              <a:t>　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1995097" y="7692218"/>
            <a:ext cx="5182865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78"/>
              </a:lnSpc>
            </a:pPr>
            <a:r>
              <a:rPr lang="ja-JP" altLang="en-US" sz="2600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  </a:t>
            </a:r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のこりの</a:t>
            </a:r>
            <a:r>
              <a:rPr lang="ja-JP" altLang="en-US" sz="4800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１</a:t>
            </a:r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と</a:t>
            </a:r>
            <a:r>
              <a:rPr lang="ja-JP" altLang="en-US" sz="4800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を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778"/>
              </a:lnSpc>
            </a:pPr>
            <a:r>
              <a:rPr lang="ja-JP" altLang="en-US" sz="4800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 　</a:t>
            </a:r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合わせて</a:t>
            </a:r>
            <a:r>
              <a:rPr lang="ja-JP" altLang="en-US" sz="4800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ね！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339300" y="1118984"/>
            <a:ext cx="676320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0" dirty="0">
                <a:latin typeface="HGP創英角ｺﾞｼｯｸUB" pitchFamily="50" charset="-128"/>
                <a:ea typeface="HGP創英角ｺﾞｼｯｸUB" pitchFamily="50" charset="-128"/>
              </a:rPr>
              <a:t>１２－９＝</a:t>
            </a: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2845814" y="3080792"/>
            <a:ext cx="2345362" cy="1456162"/>
          </a:xfrm>
          <a:prstGeom prst="rect">
            <a:avLst/>
          </a:prstGeom>
          <a:solidFill>
            <a:srgbClr val="FFFF00">
              <a:alpha val="25882"/>
            </a:srgbClr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7188">
            <a:off x="-32750" y="7170538"/>
            <a:ext cx="2860100" cy="28601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7220">
            <a:off x="5319568" y="7279700"/>
            <a:ext cx="2857500" cy="28575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4892">
            <a:off x="14826894" y="4916140"/>
            <a:ext cx="2857500" cy="285750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1403">
            <a:off x="9158804" y="714081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37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 animBg="1"/>
      <p:bldP spid="30" grpId="0"/>
      <p:bldP spid="34" grpId="0" animBg="1"/>
      <p:bldP spid="35" grpId="0"/>
      <p:bldP spid="32" grpId="0" animBg="1"/>
      <p:bldP spid="38" grpId="0" animBg="1"/>
      <p:bldP spid="39" grpId="0"/>
      <p:bldP spid="41" grpId="0" animBg="1"/>
      <p:bldP spid="42" grpId="0"/>
      <p:bldP spid="43" grpId="0"/>
      <p:bldP spid="3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9a4e943bd587e10825c596e72cc4e47ff5c5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34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Pゴシック体S</vt:lpstr>
      <vt:lpstr>Eras Bold ITC</vt:lpstr>
      <vt:lpstr>HGP創英角ｺﾞｼｯｸUB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101</cp:revision>
  <cp:lastPrinted>2014-09-25T06:35:32Z</cp:lastPrinted>
  <dcterms:created xsi:type="dcterms:W3CDTF">2014-07-20T08:05:01Z</dcterms:created>
  <dcterms:modified xsi:type="dcterms:W3CDTF">2016-02-20T13:16:00Z</dcterms:modified>
</cp:coreProperties>
</file>