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1"/>
  </p:sldMasterIdLst>
  <p:notesMasterIdLst>
    <p:notesMasterId r:id="rId5"/>
  </p:notesMasterIdLst>
  <p:sldIdLst>
    <p:sldId id="263" r:id="rId2"/>
    <p:sldId id="264" r:id="rId3"/>
    <p:sldId id="265" r:id="rId4"/>
  </p:sldIdLst>
  <p:sldSz cx="17610138" cy="9906000"/>
  <p:notesSz cx="6797675" cy="9926638"/>
  <p:custDataLst>
    <p:tags r:id="rId6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336699"/>
    <a:srgbClr val="993366"/>
    <a:srgbClr val="008080"/>
    <a:srgbClr val="FF6699"/>
    <a:srgbClr val="FF3399"/>
    <a:srgbClr val="9933FF"/>
    <a:srgbClr val="0066FF"/>
    <a:srgbClr val="00FF9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81" d="100"/>
          <a:sy n="81" d="100"/>
        </p:scale>
        <p:origin x="3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59ED4-A57A-4DD7-9C5D-68E6BC71C0A8}" type="datetimeFigureOut">
              <a:rPr kumimoji="1" lang="ja-JP" altLang="en-US" smtClean="0"/>
              <a:t>2015/12/5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CC4D0-E3C0-47DA-B12C-27B213BF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9625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5B00E1-EBE2-44FE-9656-5B6B73F8684A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78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782843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5B00E1-EBE2-44FE-9656-5B6B73F8684A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78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3325515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5B00E1-EBE2-44FE-9656-5B6B73F8684A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78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3387739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01267" y="1621191"/>
            <a:ext cx="13207604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01267" y="5202944"/>
            <a:ext cx="13207604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B7194-A725-44B4-8DDE-0CF536C648DC}" type="datetimeFigureOut">
              <a:rPr kumimoji="1" lang="ja-JP" altLang="en-US" smtClean="0"/>
              <a:t>2015/12/5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71392-84CF-4843-A663-7CFF55E7E1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7089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2015/12/5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57943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602255" y="527403"/>
            <a:ext cx="379718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210697" y="527403"/>
            <a:ext cx="11171431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2015/12/5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385839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93985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/>
          <a:lstStyle/>
          <a:p>
            <a:fld id="{97A11D6A-2C9E-423E-8C8F-E4AFD572C89F}" type="datetimeFigureOut">
              <a:rPr kumimoji="1" lang="ja-JP" altLang="en-US" smtClean="0"/>
              <a:t>2015/12/5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1694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2015/12/5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73362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01525" y="2469622"/>
            <a:ext cx="15188744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01525" y="6629225"/>
            <a:ext cx="15188744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2015/12/5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54757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210697" y="2637014"/>
            <a:ext cx="7484309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915132" y="2637014"/>
            <a:ext cx="7484309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2015/12/5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7800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1" y="527404"/>
            <a:ext cx="15188744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12991" y="2428347"/>
            <a:ext cx="744991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212991" y="3618442"/>
            <a:ext cx="744991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8915133" y="2428347"/>
            <a:ext cx="7486602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8915133" y="3618442"/>
            <a:ext cx="7486602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2015/12/5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2446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B7194-A725-44B4-8DDE-0CF536C648DC}" type="datetimeFigureOut">
              <a:rPr kumimoji="1" lang="ja-JP" altLang="en-US" smtClean="0"/>
              <a:t>2015/12/5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71392-84CF-4843-A663-7CFF55E7E1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718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2015/12/5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99110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2015/12/5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7711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2015/12/5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19351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210697" y="527404"/>
            <a:ext cx="15188744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10697" y="2637014"/>
            <a:ext cx="15188744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B7194-A725-44B4-8DDE-0CF536C648DC}" type="datetimeFigureOut">
              <a:rPr kumimoji="1" lang="ja-JP" altLang="en-US" smtClean="0"/>
              <a:t>2015/12/5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71392-84CF-4843-A663-7CFF55E7E1C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16601716" y="92297"/>
            <a:ext cx="1191302" cy="712206"/>
            <a:chOff x="16601716" y="92297"/>
            <a:chExt cx="1191302" cy="712206"/>
          </a:xfrm>
        </p:grpSpPr>
        <p:sp>
          <p:nvSpPr>
            <p:cNvPr id="8" name="二等辺三角形 7"/>
            <p:cNvSpPr/>
            <p:nvPr/>
          </p:nvSpPr>
          <p:spPr>
            <a:xfrm rot="2986989" flipH="1">
              <a:off x="17023356" y="104466"/>
              <a:ext cx="269350" cy="719450"/>
            </a:xfrm>
            <a:prstGeom prst="triangle">
              <a:avLst>
                <a:gd name="adj" fmla="val 98107"/>
              </a:avLst>
            </a:prstGeom>
            <a:solidFill>
              <a:srgbClr val="0066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二等辺三角形 8"/>
            <p:cNvSpPr/>
            <p:nvPr/>
          </p:nvSpPr>
          <p:spPr>
            <a:xfrm rot="13785906">
              <a:off x="16695228" y="618297"/>
              <a:ext cx="149087" cy="195122"/>
            </a:xfrm>
            <a:prstGeom prst="triangle">
              <a:avLst>
                <a:gd name="adj" fmla="val 27482"/>
              </a:avLst>
            </a:prstGeom>
            <a:solidFill>
              <a:srgbClr val="66FF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二等辺三角形 9"/>
            <p:cNvSpPr/>
            <p:nvPr/>
          </p:nvSpPr>
          <p:spPr>
            <a:xfrm rot="3330283">
              <a:off x="16836687" y="-142674"/>
              <a:ext cx="266839" cy="736782"/>
            </a:xfrm>
            <a:prstGeom prst="triangle">
              <a:avLst>
                <a:gd name="adj" fmla="val 100000"/>
              </a:avLst>
            </a:prstGeom>
            <a:solidFill>
              <a:srgbClr val="99FFCC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11" name="直線コネクタ 10"/>
            <p:cNvCxnSpPr>
              <a:endCxn id="9" idx="0"/>
            </p:cNvCxnSpPr>
            <p:nvPr/>
          </p:nvCxnSpPr>
          <p:spPr>
            <a:xfrm flipH="1">
              <a:off x="16716978" y="539177"/>
              <a:ext cx="23562" cy="265326"/>
            </a:xfrm>
            <a:prstGeom prst="line">
              <a:avLst/>
            </a:prstGeom>
            <a:ln w="63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テキスト ボックス 2"/>
            <p:cNvSpPr txBox="1"/>
            <p:nvPr/>
          </p:nvSpPr>
          <p:spPr>
            <a:xfrm rot="21554659">
              <a:off x="16965285" y="421422"/>
              <a:ext cx="827733" cy="287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2000" dirty="0" smtClean="0">
                  <a:solidFill>
                    <a:srgbClr val="0099CC"/>
                  </a:solidFill>
                  <a:latin typeface="Eras Bold ITC" panose="020B0907030504020204" pitchFamily="34" charset="0"/>
                  <a:ea typeface="AR Pゴシック体S" panose="020B0600010101010101" pitchFamily="50" charset="-128"/>
                </a:rPr>
                <a:t>Edu</a:t>
              </a:r>
              <a:endParaRPr kumimoji="1" lang="ja-JP" altLang="en-US" sz="2000" dirty="0">
                <a:solidFill>
                  <a:srgbClr val="0099CC"/>
                </a:solidFill>
                <a:latin typeface="Eras Bold ITC" panose="020B0907030504020204" pitchFamily="34" charset="0"/>
                <a:ea typeface="AR Pゴシック体S" panose="020B0600010101010101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45498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  <p:sldLayoutId id="2147483838" r:id="rId12"/>
    <p:sldLayoutId id="2147483843" r:id="rId13"/>
  </p:sldLayoutIdLst>
  <p:timing>
    <p:tnLst>
      <p:par>
        <p:cTn id="1" dur="indefinite" restart="never" nodeType="tmRoot"/>
      </p:par>
    </p:tnLst>
  </p:timing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694255" y="115858"/>
            <a:ext cx="12586581" cy="1559278"/>
          </a:xfrm>
        </p:spPr>
        <p:txBody>
          <a:bodyPr>
            <a:normAutofit/>
          </a:bodyPr>
          <a:lstStyle/>
          <a:p>
            <a:r>
              <a:rPr lang="ja-JP" altLang="en-US" sz="7200" dirty="0">
                <a:solidFill>
                  <a:schemeClr val="accent5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分度器で はかってみよう</a:t>
            </a:r>
          </a:p>
        </p:txBody>
      </p:sp>
      <p:pic>
        <p:nvPicPr>
          <p:cNvPr id="11" name="Picture 2" descr="http://pds.exblog.jp/pds/1/200709/12/58/c0022658_1138242.gif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72" b="100000" l="0" r="9807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18" t="1646" r="1595" b="4301"/>
          <a:stretch/>
        </p:blipFill>
        <p:spPr bwMode="auto">
          <a:xfrm>
            <a:off x="2694255" y="2475980"/>
            <a:ext cx="6949617" cy="3570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直線コネクタ 2"/>
          <p:cNvCxnSpPr/>
          <p:nvPr/>
        </p:nvCxnSpPr>
        <p:spPr>
          <a:xfrm>
            <a:off x="7634914" y="7864359"/>
            <a:ext cx="6491887" cy="0"/>
          </a:xfrm>
          <a:prstGeom prst="line">
            <a:avLst/>
          </a:prstGeom>
          <a:ln w="28575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flipV="1">
            <a:off x="7634913" y="2771973"/>
            <a:ext cx="2909689" cy="5092386"/>
          </a:xfrm>
          <a:prstGeom prst="line">
            <a:avLst/>
          </a:prstGeom>
          <a:ln w="28575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円/楕円 1"/>
          <p:cNvSpPr/>
          <p:nvPr/>
        </p:nvSpPr>
        <p:spPr>
          <a:xfrm>
            <a:off x="7569905" y="7799350"/>
            <a:ext cx="130017" cy="13001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191808" y="7199185"/>
            <a:ext cx="2210295" cy="1070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355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０</a:t>
            </a:r>
            <a:r>
              <a:rPr lang="en-US" altLang="ja-JP" sz="6355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°</a:t>
            </a:r>
            <a:endParaRPr lang="ja-JP" altLang="en-US" sz="6355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969926" y="1926963"/>
            <a:ext cx="2838049" cy="1070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355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６０</a:t>
            </a:r>
            <a:r>
              <a:rPr lang="en-US" altLang="ja-JP" sz="6355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°</a:t>
            </a:r>
            <a:endParaRPr lang="ja-JP" altLang="en-US" sz="6355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643553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62328E-6 -3.90313E-18 L 0.08321 0.18638 " pathEditMode="relative" rAng="0" ptsTypes="AA">
                                      <p:cBhvr>
                                        <p:cTn id="12" dur="4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11" y="92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/>
          <p:cNvCxnSpPr/>
          <p:nvPr/>
        </p:nvCxnSpPr>
        <p:spPr>
          <a:xfrm>
            <a:off x="7634914" y="7864359"/>
            <a:ext cx="6491887" cy="0"/>
          </a:xfrm>
          <a:prstGeom prst="line">
            <a:avLst/>
          </a:prstGeom>
          <a:ln w="28575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flipH="1" flipV="1">
            <a:off x="4514850" y="2474075"/>
            <a:ext cx="3120063" cy="5390284"/>
          </a:xfrm>
          <a:prstGeom prst="line">
            <a:avLst/>
          </a:prstGeom>
          <a:ln w="28575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円/楕円 7"/>
          <p:cNvSpPr/>
          <p:nvPr/>
        </p:nvSpPr>
        <p:spPr>
          <a:xfrm>
            <a:off x="7569905" y="7799350"/>
            <a:ext cx="130017" cy="13001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4191808" y="7199185"/>
            <a:ext cx="2210295" cy="1070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355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０</a:t>
            </a:r>
            <a:r>
              <a:rPr lang="en-US" altLang="ja-JP" sz="6355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°</a:t>
            </a:r>
            <a:endParaRPr lang="ja-JP" altLang="en-US" sz="6355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28737" y="1403782"/>
            <a:ext cx="3304276" cy="1070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355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１２０</a:t>
            </a:r>
            <a:r>
              <a:rPr lang="en-US" altLang="ja-JP" sz="6355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°</a:t>
            </a:r>
            <a:endParaRPr lang="ja-JP" altLang="en-US" sz="6355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2694255" y="115858"/>
            <a:ext cx="12586581" cy="155927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132075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35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7200" dirty="0" smtClean="0">
                <a:solidFill>
                  <a:schemeClr val="accent5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分度器で はかってみよう</a:t>
            </a:r>
            <a:endParaRPr lang="ja-JP" altLang="en-US" sz="7200" dirty="0">
              <a:solidFill>
                <a:schemeClr val="accent5">
                  <a:lumMod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13" name="Picture 2" descr="http://pds.exblog.jp/pds/1/200709/12/58/c0022658_1138242.gif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72" b="100000" l="0" r="9807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18" t="1646" r="1595" b="4301"/>
          <a:stretch/>
        </p:blipFill>
        <p:spPr bwMode="auto">
          <a:xfrm>
            <a:off x="2694255" y="2475980"/>
            <a:ext cx="6949617" cy="3570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189173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62328E-6 2.30769E-6 L 0.08321 0.18686 " pathEditMode="relative" rAng="0" ptsTypes="AA">
                                      <p:cBhvr>
                                        <p:cTn id="12" dur="4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11" y="93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http://pds.exblog.jp/pds/1/200709/12/58/c0022658_1138242.gif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72" b="100000" l="0" r="9865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18" t="1646" r="1922" b="4301"/>
          <a:stretch/>
        </p:blipFill>
        <p:spPr bwMode="auto">
          <a:xfrm flipV="1">
            <a:off x="2564238" y="2092619"/>
            <a:ext cx="6926419" cy="3570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直線コネクタ 2"/>
          <p:cNvCxnSpPr/>
          <p:nvPr/>
        </p:nvCxnSpPr>
        <p:spPr>
          <a:xfrm>
            <a:off x="8805069" y="4741806"/>
            <a:ext cx="5135685" cy="0"/>
          </a:xfrm>
          <a:prstGeom prst="line">
            <a:avLst/>
          </a:prstGeom>
          <a:ln w="28575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flipH="1">
            <a:off x="4958392" y="4741807"/>
            <a:ext cx="3794391" cy="3331610"/>
          </a:xfrm>
          <a:prstGeom prst="line">
            <a:avLst/>
          </a:prstGeom>
          <a:ln w="28575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円/楕円 7"/>
          <p:cNvSpPr/>
          <p:nvPr/>
        </p:nvSpPr>
        <p:spPr>
          <a:xfrm>
            <a:off x="8675052" y="4692966"/>
            <a:ext cx="130017" cy="13001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cxnSp>
        <p:nvCxnSpPr>
          <p:cNvPr id="12" name="直線コネクタ 11"/>
          <p:cNvCxnSpPr/>
          <p:nvPr/>
        </p:nvCxnSpPr>
        <p:spPr>
          <a:xfrm>
            <a:off x="2694254" y="4741806"/>
            <a:ext cx="6058529" cy="0"/>
          </a:xfrm>
          <a:prstGeom prst="line">
            <a:avLst/>
          </a:prstGeom>
          <a:ln w="28575">
            <a:solidFill>
              <a:srgbClr val="FF006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13680719" y="3630392"/>
            <a:ext cx="2210295" cy="1070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355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０</a:t>
            </a:r>
            <a:r>
              <a:rPr lang="en-US" altLang="ja-JP" sz="6355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°</a:t>
            </a:r>
            <a:endParaRPr lang="ja-JP" altLang="en-US" sz="6355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49301" y="4146769"/>
            <a:ext cx="3304276" cy="1070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355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１８０</a:t>
            </a:r>
            <a:r>
              <a:rPr lang="en-US" altLang="ja-JP" sz="6355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°</a:t>
            </a:r>
            <a:endParaRPr lang="ja-JP" altLang="en-US" sz="6355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50520" y="6003898"/>
            <a:ext cx="3304276" cy="1070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355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４０</a:t>
            </a:r>
            <a:r>
              <a:rPr lang="en-US" altLang="ja-JP" sz="6355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°</a:t>
            </a:r>
            <a:endParaRPr lang="ja-JP" altLang="en-US" sz="6355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44287" y="5113788"/>
            <a:ext cx="1251561" cy="54944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933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＋　 ＝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49301" y="8208073"/>
            <a:ext cx="3304276" cy="1070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355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２２０</a:t>
            </a:r>
            <a:r>
              <a:rPr lang="en-US" altLang="ja-JP" sz="6355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°</a:t>
            </a:r>
            <a:endParaRPr lang="ja-JP" altLang="en-US" sz="6355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694255" y="115858"/>
            <a:ext cx="12586581" cy="155927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132075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35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7200" dirty="0" smtClean="0">
                <a:solidFill>
                  <a:schemeClr val="accent5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どうやってはかるかな？</a:t>
            </a:r>
            <a:endParaRPr lang="ja-JP" altLang="en-US" sz="7200" dirty="0">
              <a:solidFill>
                <a:schemeClr val="accent5">
                  <a:lumMod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341843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8 0.0008 L 0.15487 0.26634 " pathEditMode="relative" rAng="0" ptsTypes="AA">
                                      <p:cBhvr>
                                        <p:cTn id="22" dur="4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98" y="13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/>
      <p:bldP spid="14" grpId="0"/>
      <p:bldP spid="5" grpId="0"/>
      <p:bldP spid="1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0e299e58d2cda63b545e68911d477de8e08f7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1019</TotalTime>
  <Words>36</Words>
  <Application>Microsoft Office PowerPoint</Application>
  <PresentationFormat>ユーザー設定</PresentationFormat>
  <Paragraphs>18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2" baseType="lpstr">
      <vt:lpstr>AR Pゴシック体S</vt:lpstr>
      <vt:lpstr>Eras Bold ITC</vt:lpstr>
      <vt:lpstr>HGP創英角ｺﾞｼｯｸUB</vt:lpstr>
      <vt:lpstr>ＭＳ Ｐゴシック</vt:lpstr>
      <vt:lpstr>ＭＳ ゴシック</vt:lpstr>
      <vt:lpstr>Arial</vt:lpstr>
      <vt:lpstr>Calibri</vt:lpstr>
      <vt:lpstr>Calibri Light</vt:lpstr>
      <vt:lpstr>Office テーマ</vt:lpstr>
      <vt:lpstr>分度器で はかってみよう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稲葉通太</dc:creator>
  <cp:lastModifiedBy>稲葉通太</cp:lastModifiedBy>
  <cp:revision>97</cp:revision>
  <cp:lastPrinted>2014-09-25T06:35:32Z</cp:lastPrinted>
  <dcterms:created xsi:type="dcterms:W3CDTF">2014-07-20T08:05:01Z</dcterms:created>
  <dcterms:modified xsi:type="dcterms:W3CDTF">2015-12-05T05:22:47Z</dcterms:modified>
</cp:coreProperties>
</file>