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notesMasters/notesMaster1.xml" ContentType="application/vnd.openxmlformats-officedocument.presentationml.notesMaster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849" r:id="rId1"/>
  </p:sldMasterIdLst>
  <p:notesMasterIdLst>
    <p:notesMasterId r:id="rId4"/>
  </p:notesMasterIdLst>
  <p:sldIdLst>
    <p:sldId id="266" r:id="rId2"/>
    <p:sldId id="267" r:id="rId3"/>
  </p:sldIdLst>
  <p:sldSz cx="17610138" cy="9906000"/>
  <p:notesSz cx="6797675" cy="9926638"/>
  <p:custDataLst>
    <p:tags r:id="rId5"/>
  </p:custDataLst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8080"/>
    <a:srgbClr val="FF3399"/>
    <a:srgbClr val="FF0066"/>
    <a:srgbClr val="336699"/>
    <a:srgbClr val="993366"/>
    <a:srgbClr val="FF6699"/>
    <a:srgbClr val="9933FF"/>
    <a:srgbClr val="0066FF"/>
    <a:srgbClr val="00FF99"/>
    <a:srgbClr val="FF66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10" autoAdjust="0"/>
    <p:restoredTop sz="94660"/>
  </p:normalViewPr>
  <p:slideViewPr>
    <p:cSldViewPr snapToGrid="0">
      <p:cViewPr varScale="1">
        <p:scale>
          <a:sx n="85" d="100"/>
          <a:sy n="85" d="100"/>
        </p:scale>
        <p:origin x="138" y="13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tags" Target="tags/tag1.xml"/><Relationship Id="rId4" Type="http://schemas.openxmlformats.org/officeDocument/2006/relationships/notesMaster" Target="notesMasters/notesMaster1.xml"/><Relationship Id="rId9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ヘッダー プレースホルダー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3" name="日付プレースホルダー 2"/>
          <p:cNvSpPr>
            <a:spLocks noGrp="1"/>
          </p:cNvSpPr>
          <p:nvPr>
            <p:ph type="dt" idx="1"/>
          </p:nvPr>
        </p:nvSpPr>
        <p:spPr>
          <a:xfrm>
            <a:off x="3849688" y="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7359ED4-A57A-4DD7-9C5D-68E6BC71C0A8}" type="datetimeFigureOut">
              <a:rPr kumimoji="1" lang="ja-JP" altLang="en-US" smtClean="0"/>
              <a:t>2016/1/28</a:t>
            </a:fld>
            <a:endParaRPr kumimoji="1" lang="ja-JP" altLang="en-US"/>
          </a:p>
        </p:txBody>
      </p:sp>
      <p:sp>
        <p:nvSpPr>
          <p:cNvPr id="4" name="スライド イメージ プレースホルダー 3"/>
          <p:cNvSpPr>
            <a:spLocks noGrp="1" noRot="1" noChangeAspect="1"/>
          </p:cNvSpPr>
          <p:nvPr>
            <p:ph type="sldImg" idx="2"/>
          </p:nvPr>
        </p:nvSpPr>
        <p:spPr>
          <a:xfrm>
            <a:off x="422275" y="1241425"/>
            <a:ext cx="5953125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ja-JP" altLang="en-US"/>
          </a:p>
        </p:txBody>
      </p:sp>
      <p:sp>
        <p:nvSpPr>
          <p:cNvPr id="5" name="ノート プレースホルダー 4"/>
          <p:cNvSpPr>
            <a:spLocks noGrp="1"/>
          </p:cNvSpPr>
          <p:nvPr>
            <p:ph type="body" sz="quarter" idx="3"/>
          </p:nvPr>
        </p:nvSpPr>
        <p:spPr>
          <a:xfrm>
            <a:off x="679450" y="4776788"/>
            <a:ext cx="5438775" cy="3908425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kumimoji="1" lang="ja-JP" altLang="en-US" smtClean="0"/>
              <a:t>マスター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4"/>
          </p:nvPr>
        </p:nvSpPr>
        <p:spPr>
          <a:xfrm>
            <a:off x="0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5"/>
          </p:nvPr>
        </p:nvSpPr>
        <p:spPr>
          <a:xfrm>
            <a:off x="3849688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04CC4D0-E3C0-47DA-B12C-27B213BF2C0A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53962571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FA73D0EC-5FA5-4FE2-81CA-2074D85DDC2D}" type="slidenum">
              <a:rPr lang="en-US" altLang="ja-JP"/>
              <a:pPr/>
              <a:t>1</a:t>
            </a:fld>
            <a:endParaRPr lang="en-US" altLang="ja-JP"/>
          </a:p>
        </p:txBody>
      </p:sp>
      <p:sp>
        <p:nvSpPr>
          <p:cNvPr id="87757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775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altLang="ja-JP"/>
              <a:t>11</a:t>
            </a:r>
          </a:p>
        </p:txBody>
      </p:sp>
    </p:spTree>
    <p:extLst>
      <p:ext uri="{BB962C8B-B14F-4D97-AF65-F5344CB8AC3E}">
        <p14:creationId xmlns:p14="http://schemas.microsoft.com/office/powerpoint/2010/main" val="191298909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FA73D0EC-5FA5-4FE2-81CA-2074D85DDC2D}" type="slidenum">
              <a:rPr lang="en-US" altLang="ja-JP"/>
              <a:pPr/>
              <a:t>2</a:t>
            </a:fld>
            <a:endParaRPr lang="en-US" altLang="ja-JP"/>
          </a:p>
        </p:txBody>
      </p:sp>
      <p:sp>
        <p:nvSpPr>
          <p:cNvPr id="87757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775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altLang="ja-JP"/>
              <a:t>11</a:t>
            </a:r>
          </a:p>
        </p:txBody>
      </p:sp>
    </p:spTree>
    <p:extLst>
      <p:ext uri="{BB962C8B-B14F-4D97-AF65-F5344CB8AC3E}">
        <p14:creationId xmlns:p14="http://schemas.microsoft.com/office/powerpoint/2010/main" val="418629789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2201267" y="1621191"/>
            <a:ext cx="13207604" cy="3448756"/>
          </a:xfrm>
        </p:spPr>
        <p:txBody>
          <a:bodyPr anchor="b"/>
          <a:lstStyle>
            <a:lvl1pPr algn="ctr">
              <a:defRPr sz="8666"/>
            </a:lvl1pPr>
          </a:lstStyle>
          <a:p>
            <a:r>
              <a:rPr kumimoji="1" lang="ja-JP" altLang="en-US" smtClean="0"/>
              <a:t>マスター タイトルの書式設定</a:t>
            </a:r>
            <a:endParaRPr kumimoji="1" lang="ja-JP" altLang="en-US"/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2201267" y="5202944"/>
            <a:ext cx="13207604" cy="2391656"/>
          </a:xfrm>
        </p:spPr>
        <p:txBody>
          <a:bodyPr/>
          <a:lstStyle>
            <a:lvl1pPr marL="0" indent="0" algn="ctr">
              <a:buNone/>
              <a:defRPr sz="3467"/>
            </a:lvl1pPr>
            <a:lvl2pPr marL="660380" indent="0" algn="ctr">
              <a:buNone/>
              <a:defRPr sz="2889"/>
            </a:lvl2pPr>
            <a:lvl3pPr marL="1320759" indent="0" algn="ctr">
              <a:buNone/>
              <a:defRPr sz="2600"/>
            </a:lvl3pPr>
            <a:lvl4pPr marL="1981139" indent="0" algn="ctr">
              <a:buNone/>
              <a:defRPr sz="2311"/>
            </a:lvl4pPr>
            <a:lvl5pPr marL="2641519" indent="0" algn="ctr">
              <a:buNone/>
              <a:defRPr sz="2311"/>
            </a:lvl5pPr>
            <a:lvl6pPr marL="3301898" indent="0" algn="ctr">
              <a:buNone/>
              <a:defRPr sz="2311"/>
            </a:lvl6pPr>
            <a:lvl7pPr marL="3962278" indent="0" algn="ctr">
              <a:buNone/>
              <a:defRPr sz="2311"/>
            </a:lvl7pPr>
            <a:lvl8pPr marL="4622658" indent="0" algn="ctr">
              <a:buNone/>
              <a:defRPr sz="2311"/>
            </a:lvl8pPr>
            <a:lvl9pPr marL="5283037" indent="0" algn="ctr">
              <a:buNone/>
              <a:defRPr sz="2311"/>
            </a:lvl9pPr>
          </a:lstStyle>
          <a:p>
            <a:r>
              <a:rPr kumimoji="1" lang="ja-JP" altLang="en-US" smtClean="0"/>
              <a:t>マスター サブタイトルの書式設定</a:t>
            </a:r>
            <a:endParaRPr kumimoji="1" lang="ja-JP" altLang="en-US"/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21AFCF-0456-4096-BD90-F84A4C7C8EAB}" type="datetimeFigureOut">
              <a:rPr kumimoji="1" lang="ja-JP" altLang="en-US" smtClean="0"/>
              <a:t>2016/1/28</a:t>
            </a:fld>
            <a:endParaRPr kumimoji="1" lang="ja-JP" altLang="en-US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0A4153-8AAB-46C9-BA96-08F428F3BFB4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52602233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マスター タイトルの書式設定</a:t>
            </a:r>
            <a:endParaRPr kumimoji="1" lang="ja-JP" altLang="en-US"/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 smtClean="0"/>
              <a:t>マスター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A11D6A-2C9E-423E-8C8F-E4AFD572C89F}" type="datetimeFigureOut">
              <a:rPr kumimoji="1" lang="ja-JP" altLang="en-US" smtClean="0"/>
              <a:t>2016/1/28</a:t>
            </a:fld>
            <a:endParaRPr kumimoji="1" lang="ja-JP" altLang="en-US" dirty="0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3A8510-3D37-4AE2-BBD0-D09EE82EED23}" type="slidenum">
              <a:rPr kumimoji="1" lang="ja-JP" altLang="en-US" smtClean="0"/>
              <a:t>‹#›</a:t>
            </a:fld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208671025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201525" y="2469622"/>
            <a:ext cx="15188744" cy="4120620"/>
          </a:xfrm>
        </p:spPr>
        <p:txBody>
          <a:bodyPr anchor="b"/>
          <a:lstStyle>
            <a:lvl1pPr>
              <a:defRPr sz="8666"/>
            </a:lvl1pPr>
          </a:lstStyle>
          <a:p>
            <a:r>
              <a:rPr kumimoji="1" lang="ja-JP" altLang="en-US" smtClean="0"/>
              <a:t>マスター タイトルの書式設定</a:t>
            </a:r>
            <a:endParaRPr kumimoji="1" lang="ja-JP" altLang="en-US"/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1201525" y="6629225"/>
            <a:ext cx="15188744" cy="2166937"/>
          </a:xfrm>
        </p:spPr>
        <p:txBody>
          <a:bodyPr/>
          <a:lstStyle>
            <a:lvl1pPr marL="0" indent="0">
              <a:buNone/>
              <a:defRPr sz="3467">
                <a:solidFill>
                  <a:schemeClr val="tx1">
                    <a:tint val="75000"/>
                  </a:schemeClr>
                </a:solidFill>
              </a:defRPr>
            </a:lvl1pPr>
            <a:lvl2pPr marL="660380" indent="0">
              <a:buNone/>
              <a:defRPr sz="2889">
                <a:solidFill>
                  <a:schemeClr val="tx1">
                    <a:tint val="75000"/>
                  </a:schemeClr>
                </a:solidFill>
              </a:defRPr>
            </a:lvl2pPr>
            <a:lvl3pPr marL="1320759" indent="0">
              <a:buNone/>
              <a:defRPr sz="2600">
                <a:solidFill>
                  <a:schemeClr val="tx1">
                    <a:tint val="75000"/>
                  </a:schemeClr>
                </a:solidFill>
              </a:defRPr>
            </a:lvl3pPr>
            <a:lvl4pPr marL="1981139" indent="0">
              <a:buNone/>
              <a:defRPr sz="2311">
                <a:solidFill>
                  <a:schemeClr val="tx1">
                    <a:tint val="75000"/>
                  </a:schemeClr>
                </a:solidFill>
              </a:defRPr>
            </a:lvl4pPr>
            <a:lvl5pPr marL="2641519" indent="0">
              <a:buNone/>
              <a:defRPr sz="2311">
                <a:solidFill>
                  <a:schemeClr val="tx1">
                    <a:tint val="75000"/>
                  </a:schemeClr>
                </a:solidFill>
              </a:defRPr>
            </a:lvl5pPr>
            <a:lvl6pPr marL="3301898" indent="0">
              <a:buNone/>
              <a:defRPr sz="2311">
                <a:solidFill>
                  <a:schemeClr val="tx1">
                    <a:tint val="75000"/>
                  </a:schemeClr>
                </a:solidFill>
              </a:defRPr>
            </a:lvl6pPr>
            <a:lvl7pPr marL="3962278" indent="0">
              <a:buNone/>
              <a:defRPr sz="2311">
                <a:solidFill>
                  <a:schemeClr val="tx1">
                    <a:tint val="75000"/>
                  </a:schemeClr>
                </a:solidFill>
              </a:defRPr>
            </a:lvl7pPr>
            <a:lvl8pPr marL="4622658" indent="0">
              <a:buNone/>
              <a:defRPr sz="2311">
                <a:solidFill>
                  <a:schemeClr val="tx1">
                    <a:tint val="75000"/>
                  </a:schemeClr>
                </a:solidFill>
              </a:defRPr>
            </a:lvl8pPr>
            <a:lvl9pPr marL="5283037" indent="0">
              <a:buNone/>
              <a:defRPr sz="2311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 smtClean="0"/>
              <a:t>マスター テキストの書式設定</a:t>
            </a:r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A11D6A-2C9E-423E-8C8F-E4AFD572C89F}" type="datetimeFigureOut">
              <a:rPr kumimoji="1" lang="ja-JP" altLang="en-US" smtClean="0"/>
              <a:t>2016/1/28</a:t>
            </a:fld>
            <a:endParaRPr kumimoji="1" lang="ja-JP" altLang="en-US" dirty="0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3A8510-3D37-4AE2-BBD0-D09EE82EED23}" type="slidenum">
              <a:rPr kumimoji="1" lang="ja-JP" altLang="en-US" smtClean="0"/>
              <a:t>‹#›</a:t>
            </a:fld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185120079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マスター タイトルの書式設定</a:t>
            </a:r>
            <a:endParaRPr kumimoji="1" lang="ja-JP" altLang="en-US"/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sz="half" idx="1"/>
          </p:nvPr>
        </p:nvSpPr>
        <p:spPr>
          <a:xfrm>
            <a:off x="1210697" y="2637014"/>
            <a:ext cx="7484309" cy="6285266"/>
          </a:xfrm>
        </p:spPr>
        <p:txBody>
          <a:bodyPr/>
          <a:lstStyle/>
          <a:p>
            <a:pPr lvl="0"/>
            <a:r>
              <a:rPr kumimoji="1" lang="ja-JP" altLang="en-US" smtClean="0"/>
              <a:t>マスター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コンテンツ プレースホルダー 3"/>
          <p:cNvSpPr>
            <a:spLocks noGrp="1"/>
          </p:cNvSpPr>
          <p:nvPr>
            <p:ph sz="half" idx="2"/>
          </p:nvPr>
        </p:nvSpPr>
        <p:spPr>
          <a:xfrm>
            <a:off x="8915132" y="2637014"/>
            <a:ext cx="7484309" cy="6285266"/>
          </a:xfrm>
        </p:spPr>
        <p:txBody>
          <a:bodyPr/>
          <a:lstStyle/>
          <a:p>
            <a:pPr lvl="0"/>
            <a:r>
              <a:rPr kumimoji="1" lang="ja-JP" altLang="en-US" smtClean="0"/>
              <a:t>マスター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5" name="日付プレースホルダー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A11D6A-2C9E-423E-8C8F-E4AFD572C89F}" type="datetimeFigureOut">
              <a:rPr kumimoji="1" lang="ja-JP" altLang="en-US" smtClean="0"/>
              <a:t>2016/1/28</a:t>
            </a:fld>
            <a:endParaRPr kumimoji="1" lang="ja-JP" altLang="en-US" dirty="0"/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3A8510-3D37-4AE2-BBD0-D09EE82EED23}" type="slidenum">
              <a:rPr kumimoji="1" lang="ja-JP" altLang="en-US" smtClean="0"/>
              <a:t>‹#›</a:t>
            </a:fld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171962431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212991" y="527404"/>
            <a:ext cx="15188744" cy="1914702"/>
          </a:xfrm>
        </p:spPr>
        <p:txBody>
          <a:bodyPr/>
          <a:lstStyle/>
          <a:p>
            <a:r>
              <a:rPr kumimoji="1" lang="ja-JP" altLang="en-US" smtClean="0"/>
              <a:t>マスター タイトルの書式設定</a:t>
            </a:r>
            <a:endParaRPr kumimoji="1" lang="ja-JP" altLang="en-US"/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1212991" y="2428347"/>
            <a:ext cx="7449913" cy="1190095"/>
          </a:xfrm>
        </p:spPr>
        <p:txBody>
          <a:bodyPr anchor="b"/>
          <a:lstStyle>
            <a:lvl1pPr marL="0" indent="0">
              <a:buNone/>
              <a:defRPr sz="3467" b="1"/>
            </a:lvl1pPr>
            <a:lvl2pPr marL="660380" indent="0">
              <a:buNone/>
              <a:defRPr sz="2889" b="1"/>
            </a:lvl2pPr>
            <a:lvl3pPr marL="1320759" indent="0">
              <a:buNone/>
              <a:defRPr sz="2600" b="1"/>
            </a:lvl3pPr>
            <a:lvl4pPr marL="1981139" indent="0">
              <a:buNone/>
              <a:defRPr sz="2311" b="1"/>
            </a:lvl4pPr>
            <a:lvl5pPr marL="2641519" indent="0">
              <a:buNone/>
              <a:defRPr sz="2311" b="1"/>
            </a:lvl5pPr>
            <a:lvl6pPr marL="3301898" indent="0">
              <a:buNone/>
              <a:defRPr sz="2311" b="1"/>
            </a:lvl6pPr>
            <a:lvl7pPr marL="3962278" indent="0">
              <a:buNone/>
              <a:defRPr sz="2311" b="1"/>
            </a:lvl7pPr>
            <a:lvl8pPr marL="4622658" indent="0">
              <a:buNone/>
              <a:defRPr sz="2311" b="1"/>
            </a:lvl8pPr>
            <a:lvl9pPr marL="5283037" indent="0">
              <a:buNone/>
              <a:defRPr sz="2311" b="1"/>
            </a:lvl9pPr>
          </a:lstStyle>
          <a:p>
            <a:pPr lvl="0"/>
            <a:r>
              <a:rPr kumimoji="1" lang="ja-JP" altLang="en-US" smtClean="0"/>
              <a:t>マスター テキストの書式設定</a:t>
            </a:r>
          </a:p>
        </p:txBody>
      </p:sp>
      <p:sp>
        <p:nvSpPr>
          <p:cNvPr id="4" name="コンテンツ プレースホルダー 3"/>
          <p:cNvSpPr>
            <a:spLocks noGrp="1"/>
          </p:cNvSpPr>
          <p:nvPr>
            <p:ph sz="half" idx="2"/>
          </p:nvPr>
        </p:nvSpPr>
        <p:spPr>
          <a:xfrm>
            <a:off x="1212991" y="3618442"/>
            <a:ext cx="7449913" cy="5322183"/>
          </a:xfrm>
        </p:spPr>
        <p:txBody>
          <a:bodyPr/>
          <a:lstStyle/>
          <a:p>
            <a:pPr lvl="0"/>
            <a:r>
              <a:rPr kumimoji="1" lang="ja-JP" altLang="en-US" smtClean="0"/>
              <a:t>マスター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5" name="テキスト プレースホルダー 4"/>
          <p:cNvSpPr>
            <a:spLocks noGrp="1"/>
          </p:cNvSpPr>
          <p:nvPr>
            <p:ph type="body" sz="quarter" idx="3"/>
          </p:nvPr>
        </p:nvSpPr>
        <p:spPr>
          <a:xfrm>
            <a:off x="8915133" y="2428347"/>
            <a:ext cx="7486602" cy="1190095"/>
          </a:xfrm>
        </p:spPr>
        <p:txBody>
          <a:bodyPr anchor="b"/>
          <a:lstStyle>
            <a:lvl1pPr marL="0" indent="0">
              <a:buNone/>
              <a:defRPr sz="3467" b="1"/>
            </a:lvl1pPr>
            <a:lvl2pPr marL="660380" indent="0">
              <a:buNone/>
              <a:defRPr sz="2889" b="1"/>
            </a:lvl2pPr>
            <a:lvl3pPr marL="1320759" indent="0">
              <a:buNone/>
              <a:defRPr sz="2600" b="1"/>
            </a:lvl3pPr>
            <a:lvl4pPr marL="1981139" indent="0">
              <a:buNone/>
              <a:defRPr sz="2311" b="1"/>
            </a:lvl4pPr>
            <a:lvl5pPr marL="2641519" indent="0">
              <a:buNone/>
              <a:defRPr sz="2311" b="1"/>
            </a:lvl5pPr>
            <a:lvl6pPr marL="3301898" indent="0">
              <a:buNone/>
              <a:defRPr sz="2311" b="1"/>
            </a:lvl6pPr>
            <a:lvl7pPr marL="3962278" indent="0">
              <a:buNone/>
              <a:defRPr sz="2311" b="1"/>
            </a:lvl7pPr>
            <a:lvl8pPr marL="4622658" indent="0">
              <a:buNone/>
              <a:defRPr sz="2311" b="1"/>
            </a:lvl8pPr>
            <a:lvl9pPr marL="5283037" indent="0">
              <a:buNone/>
              <a:defRPr sz="2311" b="1"/>
            </a:lvl9pPr>
          </a:lstStyle>
          <a:p>
            <a:pPr lvl="0"/>
            <a:r>
              <a:rPr kumimoji="1" lang="ja-JP" altLang="en-US" smtClean="0"/>
              <a:t>マスター テキストの書式設定</a:t>
            </a:r>
          </a:p>
        </p:txBody>
      </p:sp>
      <p:sp>
        <p:nvSpPr>
          <p:cNvPr id="6" name="コンテンツ プレースホルダー 5"/>
          <p:cNvSpPr>
            <a:spLocks noGrp="1"/>
          </p:cNvSpPr>
          <p:nvPr>
            <p:ph sz="quarter" idx="4"/>
          </p:nvPr>
        </p:nvSpPr>
        <p:spPr>
          <a:xfrm>
            <a:off x="8915133" y="3618442"/>
            <a:ext cx="7486602" cy="5322183"/>
          </a:xfrm>
        </p:spPr>
        <p:txBody>
          <a:bodyPr/>
          <a:lstStyle/>
          <a:p>
            <a:pPr lvl="0"/>
            <a:r>
              <a:rPr kumimoji="1" lang="ja-JP" altLang="en-US" smtClean="0"/>
              <a:t>マスター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7" name="日付プレースホルダー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A11D6A-2C9E-423E-8C8F-E4AFD572C89F}" type="datetimeFigureOut">
              <a:rPr kumimoji="1" lang="ja-JP" altLang="en-US" smtClean="0"/>
              <a:t>2016/1/28</a:t>
            </a:fld>
            <a:endParaRPr kumimoji="1" lang="ja-JP" altLang="en-US" dirty="0"/>
          </a:p>
        </p:txBody>
      </p:sp>
      <p:sp>
        <p:nvSpPr>
          <p:cNvPr id="8" name="フッター プレースホルダー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9" name="スライド番号プレースホルダー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3A8510-3D37-4AE2-BBD0-D09EE82EED23}" type="slidenum">
              <a:rPr kumimoji="1" lang="ja-JP" altLang="en-US" smtClean="0"/>
              <a:t>‹#›</a:t>
            </a:fld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376992280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マスター タイトルの書式設定</a:t>
            </a:r>
            <a:endParaRPr kumimoji="1" lang="ja-JP" altLang="en-US"/>
          </a:p>
        </p:txBody>
      </p:sp>
      <p:sp>
        <p:nvSpPr>
          <p:cNvPr id="3" name="日付プレースホルダー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21AFCF-0456-4096-BD90-F84A4C7C8EAB}" type="datetimeFigureOut">
              <a:rPr kumimoji="1" lang="ja-JP" altLang="en-US" smtClean="0"/>
              <a:t>2016/1/28</a:t>
            </a:fld>
            <a:endParaRPr kumimoji="1" lang="ja-JP" altLang="en-US"/>
          </a:p>
        </p:txBody>
      </p:sp>
      <p:sp>
        <p:nvSpPr>
          <p:cNvPr id="4" name="フッター プレースホルダー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ー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0A4153-8AAB-46C9-BA96-08F428F3BFB4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17412787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ー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A11D6A-2C9E-423E-8C8F-E4AFD572C89F}" type="datetimeFigureOut">
              <a:rPr kumimoji="1" lang="ja-JP" altLang="en-US" smtClean="0"/>
              <a:t>2016/1/28</a:t>
            </a:fld>
            <a:endParaRPr kumimoji="1" lang="ja-JP" altLang="en-US" dirty="0"/>
          </a:p>
        </p:txBody>
      </p:sp>
      <p:sp>
        <p:nvSpPr>
          <p:cNvPr id="3" name="フッター プレースホルダー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4" name="スライド番号プレースホルダー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3A8510-3D37-4AE2-BBD0-D09EE82EED23}" type="slidenum">
              <a:rPr kumimoji="1" lang="ja-JP" altLang="en-US" smtClean="0"/>
              <a:t>‹#›</a:t>
            </a:fld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395658176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&#10;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212992" y="660400"/>
            <a:ext cx="5679727" cy="2311400"/>
          </a:xfrm>
        </p:spPr>
        <p:txBody>
          <a:bodyPr anchor="b"/>
          <a:lstStyle>
            <a:lvl1pPr>
              <a:defRPr sz="4622"/>
            </a:lvl1pPr>
          </a:lstStyle>
          <a:p>
            <a:r>
              <a:rPr kumimoji="1" lang="ja-JP" altLang="en-US" smtClean="0"/>
              <a:t>マスター タイトルの書式設定</a:t>
            </a:r>
            <a:endParaRPr kumimoji="1" lang="ja-JP" altLang="en-US"/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idx="1"/>
          </p:nvPr>
        </p:nvSpPr>
        <p:spPr>
          <a:xfrm>
            <a:off x="7486603" y="1426281"/>
            <a:ext cx="8915132" cy="7039681"/>
          </a:xfrm>
        </p:spPr>
        <p:txBody>
          <a:bodyPr/>
          <a:lstStyle>
            <a:lvl1pPr>
              <a:defRPr sz="4622"/>
            </a:lvl1pPr>
            <a:lvl2pPr>
              <a:defRPr sz="4044"/>
            </a:lvl2pPr>
            <a:lvl3pPr>
              <a:defRPr sz="3467"/>
            </a:lvl3pPr>
            <a:lvl4pPr>
              <a:defRPr sz="2889"/>
            </a:lvl4pPr>
            <a:lvl5pPr>
              <a:defRPr sz="2889"/>
            </a:lvl5pPr>
            <a:lvl6pPr>
              <a:defRPr sz="2889"/>
            </a:lvl6pPr>
            <a:lvl7pPr>
              <a:defRPr sz="2889"/>
            </a:lvl7pPr>
            <a:lvl8pPr>
              <a:defRPr sz="2889"/>
            </a:lvl8pPr>
            <a:lvl9pPr>
              <a:defRPr sz="2889"/>
            </a:lvl9pPr>
          </a:lstStyle>
          <a:p>
            <a:pPr lvl="0"/>
            <a:r>
              <a:rPr kumimoji="1" lang="ja-JP" altLang="en-US" smtClean="0"/>
              <a:t>マスター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テキスト プレースホルダー 3"/>
          <p:cNvSpPr>
            <a:spLocks noGrp="1"/>
          </p:cNvSpPr>
          <p:nvPr>
            <p:ph type="body" sz="half" idx="2"/>
          </p:nvPr>
        </p:nvSpPr>
        <p:spPr>
          <a:xfrm>
            <a:off x="1212992" y="2971800"/>
            <a:ext cx="5679727" cy="5505627"/>
          </a:xfrm>
        </p:spPr>
        <p:txBody>
          <a:bodyPr/>
          <a:lstStyle>
            <a:lvl1pPr marL="0" indent="0">
              <a:buNone/>
              <a:defRPr sz="2311"/>
            </a:lvl1pPr>
            <a:lvl2pPr marL="660380" indent="0">
              <a:buNone/>
              <a:defRPr sz="2022"/>
            </a:lvl2pPr>
            <a:lvl3pPr marL="1320759" indent="0">
              <a:buNone/>
              <a:defRPr sz="1733"/>
            </a:lvl3pPr>
            <a:lvl4pPr marL="1981139" indent="0">
              <a:buNone/>
              <a:defRPr sz="1444"/>
            </a:lvl4pPr>
            <a:lvl5pPr marL="2641519" indent="0">
              <a:buNone/>
              <a:defRPr sz="1444"/>
            </a:lvl5pPr>
            <a:lvl6pPr marL="3301898" indent="0">
              <a:buNone/>
              <a:defRPr sz="1444"/>
            </a:lvl6pPr>
            <a:lvl7pPr marL="3962278" indent="0">
              <a:buNone/>
              <a:defRPr sz="1444"/>
            </a:lvl7pPr>
            <a:lvl8pPr marL="4622658" indent="0">
              <a:buNone/>
              <a:defRPr sz="1444"/>
            </a:lvl8pPr>
            <a:lvl9pPr marL="5283037" indent="0">
              <a:buNone/>
              <a:defRPr sz="1444"/>
            </a:lvl9pPr>
          </a:lstStyle>
          <a:p>
            <a:pPr lvl="0"/>
            <a:r>
              <a:rPr kumimoji="1" lang="ja-JP" altLang="en-US" smtClean="0"/>
              <a:t>マスター テキストの書式設定</a:t>
            </a:r>
          </a:p>
        </p:txBody>
      </p:sp>
      <p:sp>
        <p:nvSpPr>
          <p:cNvPr id="5" name="日付プレースホルダー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A11D6A-2C9E-423E-8C8F-E4AFD572C89F}" type="datetimeFigureOut">
              <a:rPr kumimoji="1" lang="ja-JP" altLang="en-US" smtClean="0"/>
              <a:t>2016/1/28</a:t>
            </a:fld>
            <a:endParaRPr kumimoji="1" lang="ja-JP" altLang="en-US" dirty="0"/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3A8510-3D37-4AE2-BBD0-D09EE82EED23}" type="slidenum">
              <a:rPr kumimoji="1" lang="ja-JP" altLang="en-US" smtClean="0"/>
              <a:t>‹#›</a:t>
            </a:fld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129637407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212992" y="660400"/>
            <a:ext cx="5679727" cy="2311400"/>
          </a:xfrm>
        </p:spPr>
        <p:txBody>
          <a:bodyPr anchor="b"/>
          <a:lstStyle>
            <a:lvl1pPr>
              <a:defRPr sz="4622"/>
            </a:lvl1pPr>
          </a:lstStyle>
          <a:p>
            <a:r>
              <a:rPr kumimoji="1" lang="ja-JP" altLang="en-US" smtClean="0"/>
              <a:t>マスター タイトルの書式設定</a:t>
            </a:r>
            <a:endParaRPr kumimoji="1" lang="ja-JP" altLang="en-US"/>
          </a:p>
        </p:txBody>
      </p:sp>
      <p:sp>
        <p:nvSpPr>
          <p:cNvPr id="3" name="図プレースホルダー 2"/>
          <p:cNvSpPr>
            <a:spLocks noGrp="1"/>
          </p:cNvSpPr>
          <p:nvPr>
            <p:ph type="pic" idx="1"/>
          </p:nvPr>
        </p:nvSpPr>
        <p:spPr>
          <a:xfrm>
            <a:off x="7486603" y="1426281"/>
            <a:ext cx="8915132" cy="7039681"/>
          </a:xfrm>
        </p:spPr>
        <p:txBody>
          <a:bodyPr/>
          <a:lstStyle>
            <a:lvl1pPr marL="0" indent="0">
              <a:buNone/>
              <a:defRPr sz="4622"/>
            </a:lvl1pPr>
            <a:lvl2pPr marL="660380" indent="0">
              <a:buNone/>
              <a:defRPr sz="4044"/>
            </a:lvl2pPr>
            <a:lvl3pPr marL="1320759" indent="0">
              <a:buNone/>
              <a:defRPr sz="3467"/>
            </a:lvl3pPr>
            <a:lvl4pPr marL="1981139" indent="0">
              <a:buNone/>
              <a:defRPr sz="2889"/>
            </a:lvl4pPr>
            <a:lvl5pPr marL="2641519" indent="0">
              <a:buNone/>
              <a:defRPr sz="2889"/>
            </a:lvl5pPr>
            <a:lvl6pPr marL="3301898" indent="0">
              <a:buNone/>
              <a:defRPr sz="2889"/>
            </a:lvl6pPr>
            <a:lvl7pPr marL="3962278" indent="0">
              <a:buNone/>
              <a:defRPr sz="2889"/>
            </a:lvl7pPr>
            <a:lvl8pPr marL="4622658" indent="0">
              <a:buNone/>
              <a:defRPr sz="2889"/>
            </a:lvl8pPr>
            <a:lvl9pPr marL="5283037" indent="0">
              <a:buNone/>
              <a:defRPr sz="2889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ー 3"/>
          <p:cNvSpPr>
            <a:spLocks noGrp="1"/>
          </p:cNvSpPr>
          <p:nvPr>
            <p:ph type="body" sz="half" idx="2"/>
          </p:nvPr>
        </p:nvSpPr>
        <p:spPr>
          <a:xfrm>
            <a:off x="1212992" y="2971800"/>
            <a:ext cx="5679727" cy="5505627"/>
          </a:xfrm>
        </p:spPr>
        <p:txBody>
          <a:bodyPr/>
          <a:lstStyle>
            <a:lvl1pPr marL="0" indent="0">
              <a:buNone/>
              <a:defRPr sz="2311"/>
            </a:lvl1pPr>
            <a:lvl2pPr marL="660380" indent="0">
              <a:buNone/>
              <a:defRPr sz="2022"/>
            </a:lvl2pPr>
            <a:lvl3pPr marL="1320759" indent="0">
              <a:buNone/>
              <a:defRPr sz="1733"/>
            </a:lvl3pPr>
            <a:lvl4pPr marL="1981139" indent="0">
              <a:buNone/>
              <a:defRPr sz="1444"/>
            </a:lvl4pPr>
            <a:lvl5pPr marL="2641519" indent="0">
              <a:buNone/>
              <a:defRPr sz="1444"/>
            </a:lvl5pPr>
            <a:lvl6pPr marL="3301898" indent="0">
              <a:buNone/>
              <a:defRPr sz="1444"/>
            </a:lvl6pPr>
            <a:lvl7pPr marL="3962278" indent="0">
              <a:buNone/>
              <a:defRPr sz="1444"/>
            </a:lvl7pPr>
            <a:lvl8pPr marL="4622658" indent="0">
              <a:buNone/>
              <a:defRPr sz="1444"/>
            </a:lvl8pPr>
            <a:lvl9pPr marL="5283037" indent="0">
              <a:buNone/>
              <a:defRPr sz="1444"/>
            </a:lvl9pPr>
          </a:lstStyle>
          <a:p>
            <a:pPr lvl="0"/>
            <a:r>
              <a:rPr kumimoji="1" lang="ja-JP" altLang="en-US" smtClean="0"/>
              <a:t>マスター テキストの書式設定</a:t>
            </a:r>
          </a:p>
        </p:txBody>
      </p:sp>
      <p:sp>
        <p:nvSpPr>
          <p:cNvPr id="5" name="日付プレースホルダー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A11D6A-2C9E-423E-8C8F-E4AFD572C89F}" type="datetimeFigureOut">
              <a:rPr kumimoji="1" lang="ja-JP" altLang="en-US" smtClean="0"/>
              <a:t>2016/1/28</a:t>
            </a:fld>
            <a:endParaRPr kumimoji="1" lang="ja-JP" altLang="en-US" dirty="0"/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3A8510-3D37-4AE2-BBD0-D09EE82EED23}" type="slidenum">
              <a:rPr kumimoji="1" lang="ja-JP" altLang="en-US" smtClean="0"/>
              <a:t>‹#›</a:t>
            </a:fld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185257487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マスター タイトルの書式設定</a:t>
            </a:r>
            <a:endParaRPr kumimoji="1" lang="ja-JP" altLang="en-US"/>
          </a:p>
        </p:txBody>
      </p:sp>
      <p:sp>
        <p:nvSpPr>
          <p:cNvPr id="3" name="縦書きテキスト プレースホルダー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 smtClean="0"/>
              <a:t>マスター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A11D6A-2C9E-423E-8C8F-E4AFD572C89F}" type="datetimeFigureOut">
              <a:rPr kumimoji="1" lang="ja-JP" altLang="en-US" smtClean="0"/>
              <a:t>2016/1/28</a:t>
            </a:fld>
            <a:endParaRPr kumimoji="1" lang="ja-JP" altLang="en-US" dirty="0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3A8510-3D37-4AE2-BBD0-D09EE82EED23}" type="slidenum">
              <a:rPr kumimoji="1" lang="ja-JP" altLang="en-US" smtClean="0"/>
              <a:t>‹#›</a:t>
            </a:fld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159428554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12602255" y="527403"/>
            <a:ext cx="3797186" cy="8394877"/>
          </a:xfrm>
        </p:spPr>
        <p:txBody>
          <a:bodyPr vert="eaVert"/>
          <a:lstStyle/>
          <a:p>
            <a:r>
              <a:rPr kumimoji="1" lang="ja-JP" altLang="en-US" smtClean="0"/>
              <a:t>マスター タイトルの書式設定</a:t>
            </a:r>
            <a:endParaRPr kumimoji="1" lang="ja-JP" altLang="en-US"/>
          </a:p>
        </p:txBody>
      </p:sp>
      <p:sp>
        <p:nvSpPr>
          <p:cNvPr id="3" name="縦書きテキスト プレースホルダー 2"/>
          <p:cNvSpPr>
            <a:spLocks noGrp="1"/>
          </p:cNvSpPr>
          <p:nvPr>
            <p:ph type="body" orient="vert" idx="1"/>
          </p:nvPr>
        </p:nvSpPr>
        <p:spPr>
          <a:xfrm>
            <a:off x="1210697" y="527403"/>
            <a:ext cx="11171431" cy="8394877"/>
          </a:xfrm>
        </p:spPr>
        <p:txBody>
          <a:bodyPr vert="eaVert"/>
          <a:lstStyle/>
          <a:p>
            <a:pPr lvl="0"/>
            <a:r>
              <a:rPr kumimoji="1" lang="ja-JP" altLang="en-US" smtClean="0"/>
              <a:t>マスター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A11D6A-2C9E-423E-8C8F-E4AFD572C89F}" type="datetimeFigureOut">
              <a:rPr kumimoji="1" lang="ja-JP" altLang="en-US" smtClean="0"/>
              <a:t>2016/1/28</a:t>
            </a:fld>
            <a:endParaRPr kumimoji="1" lang="ja-JP" altLang="en-US" dirty="0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23A8510-3D37-4AE2-BBD0-D09EE82EED23}" type="slidenum">
              <a:rPr kumimoji="1" lang="ja-JP" altLang="en-US" smtClean="0"/>
              <a:t>‹#›</a:t>
            </a:fld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40929569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7939857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日付プレースホルダー 2"/>
          <p:cNvSpPr>
            <a:spLocks noGrp="1"/>
          </p:cNvSpPr>
          <p:nvPr>
            <p:ph type="dt" sz="half" idx="10"/>
          </p:nvPr>
        </p:nvSpPr>
        <p:spPr>
          <a:xfrm>
            <a:off x="1210697" y="9181395"/>
            <a:ext cx="3962281" cy="527403"/>
          </a:xfrm>
          <a:prstGeom prst="rect">
            <a:avLst/>
          </a:prstGeom>
        </p:spPr>
        <p:txBody>
          <a:bodyPr/>
          <a:lstStyle/>
          <a:p>
            <a:fld id="{97A11D6A-2C9E-423E-8C8F-E4AFD572C89F}" type="datetimeFigureOut">
              <a:rPr kumimoji="1" lang="ja-JP" altLang="en-US" smtClean="0"/>
              <a:t>2016/1/28</a:t>
            </a:fld>
            <a:endParaRPr kumimoji="1" lang="ja-JP" altLang="en-US" dirty="0"/>
          </a:p>
        </p:txBody>
      </p:sp>
      <p:sp>
        <p:nvSpPr>
          <p:cNvPr id="4" name="フッター プレースホルダー 3"/>
          <p:cNvSpPr>
            <a:spLocks noGrp="1"/>
          </p:cNvSpPr>
          <p:nvPr>
            <p:ph type="ftr" sz="quarter" idx="11"/>
          </p:nvPr>
        </p:nvSpPr>
        <p:spPr>
          <a:xfrm>
            <a:off x="5833358" y="9181395"/>
            <a:ext cx="5943422" cy="527403"/>
          </a:xfrm>
          <a:prstGeom prst="rect">
            <a:avLst/>
          </a:prstGeom>
        </p:spPr>
        <p:txBody>
          <a:bodyPr/>
          <a:lstStyle/>
          <a:p>
            <a:endParaRPr kumimoji="1" lang="ja-JP" altLang="en-US" dirty="0"/>
          </a:p>
        </p:txBody>
      </p:sp>
      <p:sp>
        <p:nvSpPr>
          <p:cNvPr id="5" name="スライド番号プレースホルダー 4"/>
          <p:cNvSpPr>
            <a:spLocks noGrp="1"/>
          </p:cNvSpPr>
          <p:nvPr>
            <p:ph type="sldNum" sz="quarter" idx="12"/>
          </p:nvPr>
        </p:nvSpPr>
        <p:spPr>
          <a:xfrm>
            <a:off x="12437160" y="9181395"/>
            <a:ext cx="3962281" cy="527403"/>
          </a:xfrm>
          <a:prstGeom prst="rect">
            <a:avLst/>
          </a:prstGeom>
        </p:spPr>
        <p:txBody>
          <a:bodyPr/>
          <a:lstStyle/>
          <a:p>
            <a:fld id="{523A8510-3D37-4AE2-BBD0-D09EE82EED23}" type="slidenum">
              <a:rPr kumimoji="1" lang="ja-JP" altLang="en-US" smtClean="0"/>
              <a:t>‹#›</a:t>
            </a:fld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109169438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ー 1"/>
          <p:cNvSpPr>
            <a:spLocks noGrp="1"/>
          </p:cNvSpPr>
          <p:nvPr>
            <p:ph type="title"/>
          </p:nvPr>
        </p:nvSpPr>
        <p:spPr>
          <a:xfrm>
            <a:off x="1210697" y="527404"/>
            <a:ext cx="15188744" cy="191470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 smtClean="0"/>
              <a:t>マスター タイトルの書式設定</a:t>
            </a:r>
            <a:endParaRPr kumimoji="1" lang="ja-JP" altLang="en-US"/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1210697" y="2637014"/>
            <a:ext cx="15188744" cy="628526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 smtClean="0"/>
              <a:t>マスター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2"/>
          </p:nvPr>
        </p:nvSpPr>
        <p:spPr>
          <a:xfrm>
            <a:off x="1210697" y="9181395"/>
            <a:ext cx="3962281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73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321AFCF-0456-4096-BD90-F84A4C7C8EAB}" type="datetimeFigureOut">
              <a:rPr kumimoji="1" lang="ja-JP" altLang="en-US" smtClean="0"/>
              <a:t>2016/1/28</a:t>
            </a:fld>
            <a:endParaRPr kumimoji="1" lang="ja-JP" altLang="en-US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3"/>
          </p:nvPr>
        </p:nvSpPr>
        <p:spPr>
          <a:xfrm>
            <a:off x="5833358" y="9181395"/>
            <a:ext cx="5943422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73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4"/>
          </p:nvPr>
        </p:nvSpPr>
        <p:spPr>
          <a:xfrm>
            <a:off x="12437160" y="9181395"/>
            <a:ext cx="3962281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73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A0A4153-8AAB-46C9-BA96-08F428F3BFB4}" type="slidenum">
              <a:rPr kumimoji="1" lang="ja-JP" altLang="en-US" smtClean="0"/>
              <a:t>‹#›</a:t>
            </a:fld>
            <a:endParaRPr kumimoji="1" lang="ja-JP" altLang="en-US"/>
          </a:p>
        </p:txBody>
      </p:sp>
      <p:grpSp>
        <p:nvGrpSpPr>
          <p:cNvPr id="7" name="グループ化 6"/>
          <p:cNvGrpSpPr/>
          <p:nvPr userDrawn="1"/>
        </p:nvGrpSpPr>
        <p:grpSpPr>
          <a:xfrm>
            <a:off x="16601716" y="92297"/>
            <a:ext cx="1191302" cy="712206"/>
            <a:chOff x="16601716" y="92297"/>
            <a:chExt cx="1191302" cy="712206"/>
          </a:xfrm>
        </p:grpSpPr>
        <p:sp>
          <p:nvSpPr>
            <p:cNvPr id="8" name="二等辺三角形 7"/>
            <p:cNvSpPr/>
            <p:nvPr/>
          </p:nvSpPr>
          <p:spPr>
            <a:xfrm rot="2986989" flipH="1">
              <a:off x="17023356" y="104466"/>
              <a:ext cx="269350" cy="719450"/>
            </a:xfrm>
            <a:prstGeom prst="triangle">
              <a:avLst>
                <a:gd name="adj" fmla="val 98107"/>
              </a:avLst>
            </a:prstGeom>
            <a:solidFill>
              <a:srgbClr val="0066FF">
                <a:alpha val="27059"/>
              </a:srgbClr>
            </a:solidFill>
            <a:ln w="6350">
              <a:solidFill>
                <a:schemeClr val="accent5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kumimoji="1" lang="ja-JP" altLang="en-US" dirty="0"/>
            </a:p>
          </p:txBody>
        </p:sp>
        <p:sp>
          <p:nvSpPr>
            <p:cNvPr id="9" name="二等辺三角形 8"/>
            <p:cNvSpPr/>
            <p:nvPr/>
          </p:nvSpPr>
          <p:spPr>
            <a:xfrm rot="13785906">
              <a:off x="16695228" y="618297"/>
              <a:ext cx="149087" cy="195122"/>
            </a:xfrm>
            <a:prstGeom prst="triangle">
              <a:avLst>
                <a:gd name="adj" fmla="val 27482"/>
              </a:avLst>
            </a:prstGeom>
            <a:solidFill>
              <a:srgbClr val="66FFFF">
                <a:alpha val="27059"/>
              </a:srgbClr>
            </a:solidFill>
            <a:ln w="6350">
              <a:solidFill>
                <a:schemeClr val="accent5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kumimoji="1" lang="ja-JP" altLang="en-US" dirty="0"/>
            </a:p>
          </p:txBody>
        </p:sp>
        <p:sp>
          <p:nvSpPr>
            <p:cNvPr id="10" name="二等辺三角形 9"/>
            <p:cNvSpPr/>
            <p:nvPr/>
          </p:nvSpPr>
          <p:spPr>
            <a:xfrm rot="3330283">
              <a:off x="16836687" y="-142674"/>
              <a:ext cx="266839" cy="736782"/>
            </a:xfrm>
            <a:prstGeom prst="triangle">
              <a:avLst>
                <a:gd name="adj" fmla="val 100000"/>
              </a:avLst>
            </a:prstGeom>
            <a:solidFill>
              <a:srgbClr val="99FFCC">
                <a:alpha val="27059"/>
              </a:srgbClr>
            </a:solidFill>
            <a:ln w="6350">
              <a:solidFill>
                <a:schemeClr val="accent5">
                  <a:lumMod val="60000"/>
                  <a:lumOff val="4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kumimoji="1" lang="ja-JP" altLang="en-US" dirty="0"/>
            </a:p>
          </p:txBody>
        </p:sp>
        <p:cxnSp>
          <p:nvCxnSpPr>
            <p:cNvPr id="11" name="直線コネクタ 10"/>
            <p:cNvCxnSpPr>
              <a:endCxn id="9" idx="0"/>
            </p:cNvCxnSpPr>
            <p:nvPr/>
          </p:nvCxnSpPr>
          <p:spPr>
            <a:xfrm flipH="1">
              <a:off x="16716978" y="539177"/>
              <a:ext cx="23562" cy="265326"/>
            </a:xfrm>
            <a:prstGeom prst="line">
              <a:avLst/>
            </a:prstGeom>
            <a:ln w="6350"/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2" name="テキスト ボックス 2"/>
            <p:cNvSpPr txBox="1"/>
            <p:nvPr/>
          </p:nvSpPr>
          <p:spPr>
            <a:xfrm rot="21554659">
              <a:off x="16965285" y="421422"/>
              <a:ext cx="827733" cy="28744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>
              <a:defPPr>
                <a:defRPr lang="ja-JP"/>
              </a:defPPr>
              <a:lvl1pPr marL="0" algn="l" defTabSz="914400" rtl="0" eaLnBrk="1" latinLnBrk="0" hangingPunct="1">
                <a:defRPr kumimoji="1"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kumimoji="1"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kumimoji="1"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kumimoji="1"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kumimoji="1"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kumimoji="1"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kumimoji="1"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kumimoji="1"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kumimoji="1"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r>
                <a:rPr kumimoji="1" lang="en-US" altLang="ja-JP" sz="2000" dirty="0" smtClean="0">
                  <a:solidFill>
                    <a:srgbClr val="0099CC"/>
                  </a:solidFill>
                  <a:latin typeface="Eras Bold ITC" panose="020B0907030504020204" pitchFamily="34" charset="0"/>
                  <a:ea typeface="AR Pゴシック体S" panose="020B0600010101010101" pitchFamily="50" charset="-128"/>
                </a:rPr>
                <a:t>Edu</a:t>
              </a:r>
              <a:endParaRPr kumimoji="1" lang="ja-JP" altLang="en-US" sz="2000" dirty="0">
                <a:solidFill>
                  <a:srgbClr val="0099CC"/>
                </a:solidFill>
                <a:latin typeface="Eras Bold ITC" panose="020B0907030504020204" pitchFamily="34" charset="0"/>
                <a:ea typeface="AR Pゴシック体S" panose="020B0600010101010101" pitchFamily="50" charset="-128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23331565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50" r:id="rId1"/>
    <p:sldLayoutId id="2147483851" r:id="rId2"/>
    <p:sldLayoutId id="2147483852" r:id="rId3"/>
    <p:sldLayoutId id="2147483853" r:id="rId4"/>
    <p:sldLayoutId id="2147483854" r:id="rId5"/>
    <p:sldLayoutId id="2147483855" r:id="rId6"/>
    <p:sldLayoutId id="2147483856" r:id="rId7"/>
    <p:sldLayoutId id="2147483857" r:id="rId8"/>
    <p:sldLayoutId id="2147483858" r:id="rId9"/>
    <p:sldLayoutId id="2147483859" r:id="rId10"/>
    <p:sldLayoutId id="2147483860" r:id="rId11"/>
    <p:sldLayoutId id="2147483838" r:id="rId12"/>
    <p:sldLayoutId id="2147483843" r:id="rId13"/>
  </p:sldLayoutIdLst>
  <p:txStyles>
    <p:titleStyle>
      <a:lvl1pPr algn="l" defTabSz="1320759" rtl="0" eaLnBrk="1" latinLnBrk="0" hangingPunct="1">
        <a:lnSpc>
          <a:spcPct val="90000"/>
        </a:lnSpc>
        <a:spcBef>
          <a:spcPct val="0"/>
        </a:spcBef>
        <a:buNone/>
        <a:defRPr kumimoji="1" sz="6355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30190" indent="-330190" algn="l" defTabSz="1320759" rtl="0" eaLnBrk="1" latinLnBrk="0" hangingPunct="1">
        <a:lnSpc>
          <a:spcPct val="90000"/>
        </a:lnSpc>
        <a:spcBef>
          <a:spcPts val="1444"/>
        </a:spcBef>
        <a:buFont typeface="Arial" panose="020B0604020202020204" pitchFamily="34" charset="0"/>
        <a:buChar char="•"/>
        <a:defRPr kumimoji="1" sz="4044" kern="1200">
          <a:solidFill>
            <a:schemeClr val="tx1"/>
          </a:solidFill>
          <a:latin typeface="+mn-lt"/>
          <a:ea typeface="+mn-ea"/>
          <a:cs typeface="+mn-cs"/>
        </a:defRPr>
      </a:lvl1pPr>
      <a:lvl2pPr marL="990570" indent="-330190" algn="l" defTabSz="1320759" rtl="0" eaLnBrk="1" latinLnBrk="0" hangingPunct="1">
        <a:lnSpc>
          <a:spcPct val="90000"/>
        </a:lnSpc>
        <a:spcBef>
          <a:spcPts val="722"/>
        </a:spcBef>
        <a:buFont typeface="Arial" panose="020B0604020202020204" pitchFamily="34" charset="0"/>
        <a:buChar char="•"/>
        <a:defRPr kumimoji="1" sz="3467" kern="1200">
          <a:solidFill>
            <a:schemeClr val="tx1"/>
          </a:solidFill>
          <a:latin typeface="+mn-lt"/>
          <a:ea typeface="+mn-ea"/>
          <a:cs typeface="+mn-cs"/>
        </a:defRPr>
      </a:lvl2pPr>
      <a:lvl3pPr marL="1650949" indent="-330190" algn="l" defTabSz="1320759" rtl="0" eaLnBrk="1" latinLnBrk="0" hangingPunct="1">
        <a:lnSpc>
          <a:spcPct val="90000"/>
        </a:lnSpc>
        <a:spcBef>
          <a:spcPts val="722"/>
        </a:spcBef>
        <a:buFont typeface="Arial" panose="020B0604020202020204" pitchFamily="34" charset="0"/>
        <a:buChar char="•"/>
        <a:defRPr kumimoji="1" sz="2889" kern="1200">
          <a:solidFill>
            <a:schemeClr val="tx1"/>
          </a:solidFill>
          <a:latin typeface="+mn-lt"/>
          <a:ea typeface="+mn-ea"/>
          <a:cs typeface="+mn-cs"/>
        </a:defRPr>
      </a:lvl3pPr>
      <a:lvl4pPr marL="2311329" indent="-330190" algn="l" defTabSz="1320759" rtl="0" eaLnBrk="1" latinLnBrk="0" hangingPunct="1">
        <a:lnSpc>
          <a:spcPct val="90000"/>
        </a:lnSpc>
        <a:spcBef>
          <a:spcPts val="722"/>
        </a:spcBef>
        <a:buFont typeface="Arial" panose="020B0604020202020204" pitchFamily="34" charset="0"/>
        <a:buChar char="•"/>
        <a:defRPr kumimoji="1" sz="2600" kern="1200">
          <a:solidFill>
            <a:schemeClr val="tx1"/>
          </a:solidFill>
          <a:latin typeface="+mn-lt"/>
          <a:ea typeface="+mn-ea"/>
          <a:cs typeface="+mn-cs"/>
        </a:defRPr>
      </a:lvl4pPr>
      <a:lvl5pPr marL="2971709" indent="-330190" algn="l" defTabSz="1320759" rtl="0" eaLnBrk="1" latinLnBrk="0" hangingPunct="1">
        <a:lnSpc>
          <a:spcPct val="90000"/>
        </a:lnSpc>
        <a:spcBef>
          <a:spcPts val="722"/>
        </a:spcBef>
        <a:buFont typeface="Arial" panose="020B0604020202020204" pitchFamily="34" charset="0"/>
        <a:buChar char="•"/>
        <a:defRPr kumimoji="1" sz="2600" kern="1200">
          <a:solidFill>
            <a:schemeClr val="tx1"/>
          </a:solidFill>
          <a:latin typeface="+mn-lt"/>
          <a:ea typeface="+mn-ea"/>
          <a:cs typeface="+mn-cs"/>
        </a:defRPr>
      </a:lvl5pPr>
      <a:lvl6pPr marL="3632088" indent="-330190" algn="l" defTabSz="1320759" rtl="0" eaLnBrk="1" latinLnBrk="0" hangingPunct="1">
        <a:lnSpc>
          <a:spcPct val="90000"/>
        </a:lnSpc>
        <a:spcBef>
          <a:spcPts val="722"/>
        </a:spcBef>
        <a:buFont typeface="Arial" panose="020B0604020202020204" pitchFamily="34" charset="0"/>
        <a:buChar char="•"/>
        <a:defRPr kumimoji="1" sz="2600" kern="1200">
          <a:solidFill>
            <a:schemeClr val="tx1"/>
          </a:solidFill>
          <a:latin typeface="+mn-lt"/>
          <a:ea typeface="+mn-ea"/>
          <a:cs typeface="+mn-cs"/>
        </a:defRPr>
      </a:lvl6pPr>
      <a:lvl7pPr marL="4292468" indent="-330190" algn="l" defTabSz="1320759" rtl="0" eaLnBrk="1" latinLnBrk="0" hangingPunct="1">
        <a:lnSpc>
          <a:spcPct val="90000"/>
        </a:lnSpc>
        <a:spcBef>
          <a:spcPts val="722"/>
        </a:spcBef>
        <a:buFont typeface="Arial" panose="020B0604020202020204" pitchFamily="34" charset="0"/>
        <a:buChar char="•"/>
        <a:defRPr kumimoji="1" sz="2600" kern="1200">
          <a:solidFill>
            <a:schemeClr val="tx1"/>
          </a:solidFill>
          <a:latin typeface="+mn-lt"/>
          <a:ea typeface="+mn-ea"/>
          <a:cs typeface="+mn-cs"/>
        </a:defRPr>
      </a:lvl7pPr>
      <a:lvl8pPr marL="4952848" indent="-330190" algn="l" defTabSz="1320759" rtl="0" eaLnBrk="1" latinLnBrk="0" hangingPunct="1">
        <a:lnSpc>
          <a:spcPct val="90000"/>
        </a:lnSpc>
        <a:spcBef>
          <a:spcPts val="722"/>
        </a:spcBef>
        <a:buFont typeface="Arial" panose="020B0604020202020204" pitchFamily="34" charset="0"/>
        <a:buChar char="•"/>
        <a:defRPr kumimoji="1" sz="2600" kern="1200">
          <a:solidFill>
            <a:schemeClr val="tx1"/>
          </a:solidFill>
          <a:latin typeface="+mn-lt"/>
          <a:ea typeface="+mn-ea"/>
          <a:cs typeface="+mn-cs"/>
        </a:defRPr>
      </a:lvl8pPr>
      <a:lvl9pPr marL="5613227" indent="-330190" algn="l" defTabSz="1320759" rtl="0" eaLnBrk="1" latinLnBrk="0" hangingPunct="1">
        <a:lnSpc>
          <a:spcPct val="90000"/>
        </a:lnSpc>
        <a:spcBef>
          <a:spcPts val="722"/>
        </a:spcBef>
        <a:buFont typeface="Arial" panose="020B0604020202020204" pitchFamily="34" charset="0"/>
        <a:buChar char="•"/>
        <a:defRPr kumimoji="1" sz="2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1320759" rtl="0" eaLnBrk="1" latinLnBrk="0" hangingPunct="1">
        <a:defRPr kumimoji="1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60380" algn="l" defTabSz="1320759" rtl="0" eaLnBrk="1" latinLnBrk="0" hangingPunct="1">
        <a:defRPr kumimoji="1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1320759" algn="l" defTabSz="1320759" rtl="0" eaLnBrk="1" latinLnBrk="0" hangingPunct="1">
        <a:defRPr kumimoji="1" sz="2600" kern="1200">
          <a:solidFill>
            <a:schemeClr val="tx1"/>
          </a:solidFill>
          <a:latin typeface="+mn-lt"/>
          <a:ea typeface="+mn-ea"/>
          <a:cs typeface="+mn-cs"/>
        </a:defRPr>
      </a:lvl3pPr>
      <a:lvl4pPr marL="1981139" algn="l" defTabSz="1320759" rtl="0" eaLnBrk="1" latinLnBrk="0" hangingPunct="1">
        <a:defRPr kumimoji="1" sz="2600" kern="1200">
          <a:solidFill>
            <a:schemeClr val="tx1"/>
          </a:solidFill>
          <a:latin typeface="+mn-lt"/>
          <a:ea typeface="+mn-ea"/>
          <a:cs typeface="+mn-cs"/>
        </a:defRPr>
      </a:lvl4pPr>
      <a:lvl5pPr marL="2641519" algn="l" defTabSz="1320759" rtl="0" eaLnBrk="1" latinLnBrk="0" hangingPunct="1">
        <a:defRPr kumimoji="1" sz="2600" kern="1200">
          <a:solidFill>
            <a:schemeClr val="tx1"/>
          </a:solidFill>
          <a:latin typeface="+mn-lt"/>
          <a:ea typeface="+mn-ea"/>
          <a:cs typeface="+mn-cs"/>
        </a:defRPr>
      </a:lvl5pPr>
      <a:lvl6pPr marL="3301898" algn="l" defTabSz="1320759" rtl="0" eaLnBrk="1" latinLnBrk="0" hangingPunct="1">
        <a:defRPr kumimoji="1" sz="2600" kern="1200">
          <a:solidFill>
            <a:schemeClr val="tx1"/>
          </a:solidFill>
          <a:latin typeface="+mn-lt"/>
          <a:ea typeface="+mn-ea"/>
          <a:cs typeface="+mn-cs"/>
        </a:defRPr>
      </a:lvl6pPr>
      <a:lvl7pPr marL="3962278" algn="l" defTabSz="1320759" rtl="0" eaLnBrk="1" latinLnBrk="0" hangingPunct="1">
        <a:defRPr kumimoji="1" sz="2600" kern="1200">
          <a:solidFill>
            <a:schemeClr val="tx1"/>
          </a:solidFill>
          <a:latin typeface="+mn-lt"/>
          <a:ea typeface="+mn-ea"/>
          <a:cs typeface="+mn-cs"/>
        </a:defRPr>
      </a:lvl7pPr>
      <a:lvl8pPr marL="4622658" algn="l" defTabSz="1320759" rtl="0" eaLnBrk="1" latinLnBrk="0" hangingPunct="1">
        <a:defRPr kumimoji="1" sz="2600" kern="1200">
          <a:solidFill>
            <a:schemeClr val="tx1"/>
          </a:solidFill>
          <a:latin typeface="+mn-lt"/>
          <a:ea typeface="+mn-ea"/>
          <a:cs typeface="+mn-cs"/>
        </a:defRPr>
      </a:lvl8pPr>
      <a:lvl9pPr marL="5283037" algn="l" defTabSz="1320759" rtl="0" eaLnBrk="1" latinLnBrk="0" hangingPunct="1">
        <a:defRPr kumimoji="1" sz="26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テキスト ボックス 22"/>
          <p:cNvSpPr txBox="1"/>
          <p:nvPr/>
        </p:nvSpPr>
        <p:spPr>
          <a:xfrm>
            <a:off x="11202952" y="3762359"/>
            <a:ext cx="4160462" cy="19593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両方の　　を右に同じだけ</a:t>
            </a:r>
          </a:p>
          <a:p>
            <a:r>
              <a:rPr lang="ja-JP" altLang="en-US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うごかします</a:t>
            </a:r>
          </a:p>
        </p:txBody>
      </p:sp>
      <p:sp>
        <p:nvSpPr>
          <p:cNvPr id="876546" name="Line 2"/>
          <p:cNvSpPr>
            <a:spLocks noChangeShapeType="1"/>
          </p:cNvSpPr>
          <p:nvPr/>
        </p:nvSpPr>
        <p:spPr bwMode="auto">
          <a:xfrm>
            <a:off x="2832470" y="620779"/>
            <a:ext cx="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ja-JP" altLang="en-US" sz="2600"/>
          </a:p>
        </p:txBody>
      </p:sp>
      <p:sp>
        <p:nvSpPr>
          <p:cNvPr id="876547" name="Rectangle 3"/>
          <p:cNvSpPr>
            <a:spLocks noChangeArrowheads="1"/>
          </p:cNvSpPr>
          <p:nvPr/>
        </p:nvSpPr>
        <p:spPr bwMode="auto">
          <a:xfrm>
            <a:off x="8134015" y="4674901"/>
            <a:ext cx="184731" cy="89255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eaLnBrk="0" hangingPunct="0"/>
            <a:endParaRPr kumimoji="0" lang="ja-JP" altLang="ja-JP" sz="5200"/>
          </a:p>
        </p:txBody>
      </p:sp>
      <p:sp>
        <p:nvSpPr>
          <p:cNvPr id="876549" name="Line 5"/>
          <p:cNvSpPr>
            <a:spLocks noChangeShapeType="1"/>
          </p:cNvSpPr>
          <p:nvPr/>
        </p:nvSpPr>
        <p:spPr bwMode="auto">
          <a:xfrm flipV="1">
            <a:off x="5458031" y="2135947"/>
            <a:ext cx="3784538" cy="4699"/>
          </a:xfrm>
          <a:prstGeom prst="line">
            <a:avLst/>
          </a:prstGeom>
          <a:noFill/>
          <a:ln w="76200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ja-JP" altLang="en-US" sz="2600"/>
          </a:p>
        </p:txBody>
      </p:sp>
      <p:sp>
        <p:nvSpPr>
          <p:cNvPr id="876550" name="Text Box 6"/>
          <p:cNvSpPr txBox="1">
            <a:spLocks noChangeArrowheads="1"/>
          </p:cNvSpPr>
          <p:nvPr/>
        </p:nvSpPr>
        <p:spPr bwMode="auto">
          <a:xfrm>
            <a:off x="2216943" y="1992925"/>
            <a:ext cx="3268063" cy="18705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kumimoji="0" lang="ja-JP" altLang="en-US" sz="11555" spc="-433" dirty="0">
                <a:latin typeface="HGP創英角ｺﾞｼｯｸUB" pitchFamily="50" charset="-128"/>
                <a:ea typeface="HGP創英角ｺﾞｼｯｸUB" pitchFamily="50" charset="-128"/>
              </a:rPr>
              <a:t>１ ５</a:t>
            </a:r>
          </a:p>
        </p:txBody>
      </p:sp>
      <p:sp>
        <p:nvSpPr>
          <p:cNvPr id="876551" name="Text Box 7"/>
          <p:cNvSpPr txBox="1">
            <a:spLocks noChangeArrowheads="1"/>
          </p:cNvSpPr>
          <p:nvPr/>
        </p:nvSpPr>
        <p:spPr bwMode="auto">
          <a:xfrm>
            <a:off x="5876948" y="2004485"/>
            <a:ext cx="3224358" cy="18705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kumimoji="0" lang="ja-JP" altLang="en-US" sz="11555" dirty="0">
                <a:latin typeface="HGP創英角ｺﾞｼｯｸUB" pitchFamily="50" charset="-128"/>
                <a:ea typeface="HGP創英角ｺﾞｼｯｸUB" pitchFamily="50" charset="-128"/>
              </a:rPr>
              <a:t>７ ５</a:t>
            </a:r>
          </a:p>
        </p:txBody>
      </p:sp>
      <p:sp>
        <p:nvSpPr>
          <p:cNvPr id="876553" name="Text Box 9"/>
          <p:cNvSpPr txBox="1">
            <a:spLocks noChangeArrowheads="1"/>
          </p:cNvSpPr>
          <p:nvPr/>
        </p:nvSpPr>
        <p:spPr bwMode="auto">
          <a:xfrm>
            <a:off x="5853093" y="3591144"/>
            <a:ext cx="3224358" cy="18705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kumimoji="0" lang="ja-JP" altLang="en-US" sz="11555" dirty="0">
                <a:latin typeface="HGP創英角ｺﾞｼｯｸUB" pitchFamily="50" charset="-128"/>
                <a:ea typeface="HGP創英角ｺﾞｼｯｸUB" pitchFamily="50" charset="-128"/>
              </a:rPr>
              <a:t>７ </a:t>
            </a:r>
            <a:r>
              <a:rPr lang="ja-JP" altLang="en-US" sz="11555" dirty="0">
                <a:latin typeface="HGP創英角ｺﾞｼｯｸUB" pitchFamily="50" charset="-128"/>
                <a:ea typeface="HGP創英角ｺﾞｼｯｸUB" pitchFamily="50" charset="-128"/>
              </a:rPr>
              <a:t>５</a:t>
            </a:r>
            <a:endParaRPr kumimoji="0" lang="ja-JP" altLang="en-US" sz="11555" dirty="0">
              <a:latin typeface="HGP創英角ｺﾞｼｯｸUB" pitchFamily="50" charset="-128"/>
              <a:ea typeface="HGP創英角ｺﾞｼｯｸUB" pitchFamily="50" charset="-128"/>
            </a:endParaRPr>
          </a:p>
        </p:txBody>
      </p:sp>
      <p:sp>
        <p:nvSpPr>
          <p:cNvPr id="876554" name="Line 10"/>
          <p:cNvSpPr>
            <a:spLocks noChangeShapeType="1"/>
          </p:cNvSpPr>
          <p:nvPr/>
        </p:nvSpPr>
        <p:spPr bwMode="auto">
          <a:xfrm flipV="1">
            <a:off x="5268676" y="5601295"/>
            <a:ext cx="3536393" cy="1"/>
          </a:xfrm>
          <a:prstGeom prst="line">
            <a:avLst/>
          </a:prstGeom>
          <a:noFill/>
          <a:ln w="76200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/>
          <a:lstStyle/>
          <a:p>
            <a:endParaRPr lang="ja-JP" altLang="en-US" sz="2600"/>
          </a:p>
        </p:txBody>
      </p:sp>
      <p:sp>
        <p:nvSpPr>
          <p:cNvPr id="876560" name="Text Box 16"/>
          <p:cNvSpPr txBox="1">
            <a:spLocks noChangeArrowheads="1"/>
          </p:cNvSpPr>
          <p:nvPr/>
        </p:nvSpPr>
        <p:spPr bwMode="auto">
          <a:xfrm>
            <a:off x="7465272" y="250285"/>
            <a:ext cx="1976614" cy="18705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kumimoji="0" lang="ja-JP" altLang="en-US" sz="11555" dirty="0">
                <a:latin typeface="HGP創英角ｺﾞｼｯｸUB" pitchFamily="50" charset="-128"/>
                <a:ea typeface="HGP創英角ｺﾞｼｯｸUB" pitchFamily="50" charset="-128"/>
              </a:rPr>
              <a:t>５</a:t>
            </a:r>
          </a:p>
        </p:txBody>
      </p:sp>
      <p:sp>
        <p:nvSpPr>
          <p:cNvPr id="2" name="正方形/長方形 1"/>
          <p:cNvSpPr/>
          <p:nvPr/>
        </p:nvSpPr>
        <p:spPr>
          <a:xfrm>
            <a:off x="5136385" y="1648832"/>
            <a:ext cx="1045479" cy="222612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eaLnBrk="0" hangingPunct="0"/>
            <a:r>
              <a:rPr kumimoji="0" lang="en-US" altLang="ja-JP" sz="13866" dirty="0">
                <a:solidFill>
                  <a:srgbClr val="000000"/>
                </a:solidFill>
                <a:latin typeface="AR P丸ゴシック体M" pitchFamily="50" charset="-128"/>
                <a:ea typeface="AR P丸ゴシック体M" pitchFamily="50" charset="-128"/>
              </a:rPr>
              <a:t>)</a:t>
            </a:r>
          </a:p>
        </p:txBody>
      </p:sp>
      <p:sp>
        <p:nvSpPr>
          <p:cNvPr id="3" name="円/楕円 2"/>
          <p:cNvSpPr/>
          <p:nvPr/>
        </p:nvSpPr>
        <p:spPr>
          <a:xfrm>
            <a:off x="3368513" y="3345197"/>
            <a:ext cx="318802" cy="285138"/>
          </a:xfrm>
          <a:prstGeom prst="ellipse">
            <a:avLst/>
          </a:prstGeom>
          <a:solidFill>
            <a:srgbClr val="7030A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ja-JP" altLang="en-US" sz="2600"/>
          </a:p>
        </p:txBody>
      </p:sp>
      <p:sp>
        <p:nvSpPr>
          <p:cNvPr id="22" name="Text Box 17"/>
          <p:cNvSpPr txBox="1">
            <a:spLocks noChangeArrowheads="1"/>
          </p:cNvSpPr>
          <p:nvPr/>
        </p:nvSpPr>
        <p:spPr bwMode="auto">
          <a:xfrm>
            <a:off x="5970904" y="5404261"/>
            <a:ext cx="2834166" cy="18705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kumimoji="0" lang="ja-JP" altLang="en-US" sz="11555" dirty="0">
                <a:latin typeface="HGP創英角ｺﾞｼｯｸUB" pitchFamily="50" charset="-128"/>
                <a:ea typeface="HGP創英角ｺﾞｼｯｸUB" pitchFamily="50" charset="-128"/>
              </a:rPr>
              <a:t>　 ０</a:t>
            </a:r>
          </a:p>
        </p:txBody>
      </p:sp>
      <p:sp>
        <p:nvSpPr>
          <p:cNvPr id="18" name="円/楕円 17"/>
          <p:cNvSpPr/>
          <p:nvPr/>
        </p:nvSpPr>
        <p:spPr>
          <a:xfrm>
            <a:off x="6981180" y="3350057"/>
            <a:ext cx="318802" cy="285138"/>
          </a:xfrm>
          <a:prstGeom prst="ellipse">
            <a:avLst/>
          </a:prstGeom>
          <a:solidFill>
            <a:srgbClr val="7030A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ja-JP" altLang="en-US" sz="2600"/>
          </a:p>
        </p:txBody>
      </p:sp>
      <p:pic>
        <p:nvPicPr>
          <p:cNvPr id="16" name="図 15"/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21363307">
            <a:off x="8917801" y="112422"/>
            <a:ext cx="1411091" cy="1340018"/>
          </a:xfrm>
          <a:prstGeom prst="rect">
            <a:avLst/>
          </a:prstGeom>
        </p:spPr>
      </p:pic>
      <p:sp>
        <p:nvSpPr>
          <p:cNvPr id="17" name="角丸四角形吹き出し 16"/>
          <p:cNvSpPr/>
          <p:nvPr/>
        </p:nvSpPr>
        <p:spPr>
          <a:xfrm>
            <a:off x="10561040" y="218208"/>
            <a:ext cx="4588734" cy="3028780"/>
          </a:xfrm>
          <a:prstGeom prst="wedgeRoundRectCallout">
            <a:avLst>
              <a:gd name="adj1" fmla="val -55808"/>
              <a:gd name="adj2" fmla="val -28691"/>
              <a:gd name="adj3" fmla="val 16667"/>
            </a:avLst>
          </a:prstGeom>
          <a:noFill/>
          <a:ln w="19050"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ja-JP" altLang="en-US" sz="2600"/>
          </a:p>
        </p:txBody>
      </p:sp>
      <p:sp>
        <p:nvSpPr>
          <p:cNvPr id="19" name="円/楕円 18"/>
          <p:cNvSpPr/>
          <p:nvPr/>
        </p:nvSpPr>
        <p:spPr>
          <a:xfrm>
            <a:off x="10266964" y="3786319"/>
            <a:ext cx="832092" cy="774835"/>
          </a:xfrm>
          <a:prstGeom prst="ellipse">
            <a:avLst/>
          </a:prstGeom>
          <a:solidFill>
            <a:srgbClr val="FF33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ja-JP" altLang="en-US" sz="4622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１</a:t>
            </a:r>
          </a:p>
        </p:txBody>
      </p:sp>
      <p:sp>
        <p:nvSpPr>
          <p:cNvPr id="21" name="円/楕円 20"/>
          <p:cNvSpPr/>
          <p:nvPr/>
        </p:nvSpPr>
        <p:spPr>
          <a:xfrm>
            <a:off x="13010037" y="4031169"/>
            <a:ext cx="318802" cy="285138"/>
          </a:xfrm>
          <a:prstGeom prst="ellipse">
            <a:avLst/>
          </a:prstGeom>
          <a:solidFill>
            <a:srgbClr val="7030A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ja-JP" altLang="en-US" sz="2600"/>
          </a:p>
        </p:txBody>
      </p:sp>
      <p:sp>
        <p:nvSpPr>
          <p:cNvPr id="24" name="円/楕円 23"/>
          <p:cNvSpPr/>
          <p:nvPr/>
        </p:nvSpPr>
        <p:spPr>
          <a:xfrm>
            <a:off x="10295184" y="5942462"/>
            <a:ext cx="832092" cy="774835"/>
          </a:xfrm>
          <a:prstGeom prst="ellipse">
            <a:avLst/>
          </a:prstGeom>
          <a:solidFill>
            <a:srgbClr val="FF33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ja-JP" altLang="en-US" sz="4622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２</a:t>
            </a:r>
          </a:p>
        </p:txBody>
      </p:sp>
      <p:sp>
        <p:nvSpPr>
          <p:cNvPr id="25" name="テキスト ボックス 24"/>
          <p:cNvSpPr txBox="1"/>
          <p:nvPr/>
        </p:nvSpPr>
        <p:spPr>
          <a:xfrm>
            <a:off x="11202952" y="5942462"/>
            <a:ext cx="4680520" cy="19593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そうしたら、</a:t>
            </a:r>
          </a:p>
          <a:p>
            <a:r>
              <a:rPr lang="ja-JP" altLang="en-US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　　を消して</a:t>
            </a:r>
          </a:p>
          <a:p>
            <a:r>
              <a:rPr lang="ja-JP" altLang="en-US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しまってもいいよ</a:t>
            </a:r>
          </a:p>
        </p:txBody>
      </p:sp>
      <p:sp>
        <p:nvSpPr>
          <p:cNvPr id="26" name="円/楕円 25"/>
          <p:cNvSpPr/>
          <p:nvPr/>
        </p:nvSpPr>
        <p:spPr>
          <a:xfrm>
            <a:off x="10295184" y="8302119"/>
            <a:ext cx="832092" cy="774835"/>
          </a:xfrm>
          <a:prstGeom prst="ellipse">
            <a:avLst/>
          </a:prstGeom>
          <a:solidFill>
            <a:srgbClr val="FF33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ja-JP" altLang="en-US" sz="4622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３</a:t>
            </a:r>
          </a:p>
        </p:txBody>
      </p:sp>
      <p:sp>
        <p:nvSpPr>
          <p:cNvPr id="27" name="円/楕円 26"/>
          <p:cNvSpPr/>
          <p:nvPr/>
        </p:nvSpPr>
        <p:spPr>
          <a:xfrm>
            <a:off x="11509370" y="6769190"/>
            <a:ext cx="318802" cy="285138"/>
          </a:xfrm>
          <a:prstGeom prst="ellipse">
            <a:avLst/>
          </a:prstGeom>
          <a:solidFill>
            <a:srgbClr val="7030A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ja-JP" altLang="en-US" sz="2600"/>
          </a:p>
        </p:txBody>
      </p:sp>
      <p:sp>
        <p:nvSpPr>
          <p:cNvPr id="28" name="テキスト ボックス 27"/>
          <p:cNvSpPr txBox="1"/>
          <p:nvPr/>
        </p:nvSpPr>
        <p:spPr>
          <a:xfrm>
            <a:off x="11248607" y="8302120"/>
            <a:ext cx="4160462" cy="133703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７５</a:t>
            </a:r>
            <a:r>
              <a:rPr lang="en-US" altLang="ja-JP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÷</a:t>
            </a:r>
            <a:r>
              <a:rPr lang="ja-JP" altLang="en-US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１５を</a:t>
            </a:r>
          </a:p>
          <a:p>
            <a:r>
              <a:rPr lang="ja-JP" altLang="en-US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します</a:t>
            </a:r>
          </a:p>
        </p:txBody>
      </p:sp>
      <p:sp>
        <p:nvSpPr>
          <p:cNvPr id="29" name="テキスト ボックス 28"/>
          <p:cNvSpPr txBox="1"/>
          <p:nvPr/>
        </p:nvSpPr>
        <p:spPr>
          <a:xfrm>
            <a:off x="10760357" y="270384"/>
            <a:ext cx="4680520" cy="36189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5489"/>
              </a:lnSpc>
            </a:pPr>
            <a:r>
              <a:rPr lang="ja-JP" altLang="en-US" sz="4044" dirty="0">
                <a:solidFill>
                  <a:srgbClr val="008080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これは、むずかしく</a:t>
            </a:r>
          </a:p>
          <a:p>
            <a:pPr>
              <a:lnSpc>
                <a:spcPts val="5489"/>
              </a:lnSpc>
            </a:pPr>
            <a:r>
              <a:rPr lang="ja-JP" altLang="en-US" sz="4044" dirty="0">
                <a:solidFill>
                  <a:srgbClr val="008080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見えるけど、</a:t>
            </a:r>
          </a:p>
          <a:p>
            <a:pPr>
              <a:lnSpc>
                <a:spcPts val="5489"/>
              </a:lnSpc>
            </a:pPr>
            <a:r>
              <a:rPr lang="ja-JP" altLang="en-US" sz="4044" dirty="0">
                <a:solidFill>
                  <a:srgbClr val="008080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かんたんです。</a:t>
            </a:r>
          </a:p>
          <a:p>
            <a:pPr>
              <a:lnSpc>
                <a:spcPts val="5489"/>
              </a:lnSpc>
            </a:pPr>
            <a:r>
              <a:rPr lang="ja-JP" altLang="en-US" sz="4044" dirty="0">
                <a:solidFill>
                  <a:srgbClr val="008080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同じだけ動かす！</a:t>
            </a:r>
          </a:p>
          <a:p>
            <a:pPr>
              <a:lnSpc>
                <a:spcPts val="5489"/>
              </a:lnSpc>
            </a:pPr>
            <a:endParaRPr lang="ja-JP" altLang="en-US" sz="4044" dirty="0">
              <a:solidFill>
                <a:srgbClr val="3366FF"/>
              </a:solidFill>
              <a:latin typeface="HGP創英角ｺﾞｼｯｸUB" panose="020B0900000000000000" pitchFamily="50" charset="-128"/>
              <a:ea typeface="HGP創英角ｺﾞｼｯｸUB" panose="020B0900000000000000" pitchFamily="50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218258589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64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79428E-6 4.87179E-6 L 0.09528 -0.0008 " pathEditMode="relative" rAng="0" ptsTypes="AA">
                                      <p:cBhvr>
                                        <p:cTn id="14" dur="2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4769" y="-96"/>
                                    </p:animMotion>
                                  </p:childTnLst>
                                </p:cTn>
                              </p:par>
                              <p:par>
                                <p:cTn id="15" presetID="64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009 -0.0008 L 0.11133 -0.0008 " pathEditMode="relative" rAng="0" ptsTypes="AA">
                                      <p:cBhvr>
                                        <p:cTn id="16" dur="2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5517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0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0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2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3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656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655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65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 nodeType="clickPar">
                      <p:stCondLst>
                        <p:cond delay="indefinite"/>
                      </p:stCondLst>
                      <p:childTnLst>
                        <p:par>
                          <p:cTn id="5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" grpId="0"/>
      <p:bldP spid="876554" grpId="0" animBg="1"/>
      <p:bldP spid="3" grpId="0" animBg="1"/>
      <p:bldP spid="3" grpId="1" animBg="1"/>
      <p:bldP spid="18" grpId="0" animBg="1"/>
      <p:bldP spid="18" grpId="1" animBg="1"/>
      <p:bldP spid="19" grpId="0" animBg="1"/>
      <p:bldP spid="21" grpId="0" animBg="1"/>
      <p:bldP spid="21" grpId="1" animBg="1"/>
      <p:bldP spid="24" grpId="0" animBg="1"/>
      <p:bldP spid="25" grpId="0"/>
      <p:bldP spid="26" grpId="0" animBg="1"/>
      <p:bldP spid="27" grpId="0" animBg="1"/>
      <p:bldP spid="28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テキスト ボックス 22"/>
          <p:cNvSpPr txBox="1"/>
          <p:nvPr/>
        </p:nvSpPr>
        <p:spPr>
          <a:xfrm>
            <a:off x="11202952" y="3762359"/>
            <a:ext cx="4160462" cy="19593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両方の　　を右に同じだけうごかす</a:t>
            </a:r>
          </a:p>
          <a:p>
            <a:endParaRPr lang="ja-JP" altLang="en-US" sz="4044" dirty="0">
              <a:latin typeface="HGP創英角ｺﾞｼｯｸUB" panose="020B0900000000000000" pitchFamily="50" charset="-128"/>
              <a:ea typeface="HGP創英角ｺﾞｼｯｸUB" panose="020B0900000000000000" pitchFamily="50" charset="-128"/>
            </a:endParaRPr>
          </a:p>
        </p:txBody>
      </p:sp>
      <p:sp>
        <p:nvSpPr>
          <p:cNvPr id="876546" name="Line 2"/>
          <p:cNvSpPr>
            <a:spLocks noChangeShapeType="1"/>
          </p:cNvSpPr>
          <p:nvPr/>
        </p:nvSpPr>
        <p:spPr bwMode="auto">
          <a:xfrm>
            <a:off x="2843705" y="392435"/>
            <a:ext cx="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ja-JP" altLang="en-US" sz="2600"/>
          </a:p>
        </p:txBody>
      </p:sp>
      <p:sp>
        <p:nvSpPr>
          <p:cNvPr id="876547" name="Rectangle 3"/>
          <p:cNvSpPr>
            <a:spLocks noChangeArrowheads="1"/>
          </p:cNvSpPr>
          <p:nvPr/>
        </p:nvSpPr>
        <p:spPr bwMode="auto">
          <a:xfrm>
            <a:off x="8145250" y="4446557"/>
            <a:ext cx="184731" cy="89255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eaLnBrk="0" hangingPunct="0"/>
            <a:endParaRPr kumimoji="0" lang="ja-JP" altLang="ja-JP" sz="5200"/>
          </a:p>
        </p:txBody>
      </p:sp>
      <p:sp>
        <p:nvSpPr>
          <p:cNvPr id="876549" name="Line 5"/>
          <p:cNvSpPr>
            <a:spLocks noChangeShapeType="1"/>
          </p:cNvSpPr>
          <p:nvPr/>
        </p:nvSpPr>
        <p:spPr bwMode="auto">
          <a:xfrm flipV="1">
            <a:off x="5469266" y="1907603"/>
            <a:ext cx="3784538" cy="4699"/>
          </a:xfrm>
          <a:prstGeom prst="line">
            <a:avLst/>
          </a:prstGeom>
          <a:noFill/>
          <a:ln w="76200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ja-JP" altLang="en-US" sz="2600"/>
          </a:p>
        </p:txBody>
      </p:sp>
      <p:sp>
        <p:nvSpPr>
          <p:cNvPr id="876550" name="Text Box 6"/>
          <p:cNvSpPr txBox="1">
            <a:spLocks noChangeArrowheads="1"/>
          </p:cNvSpPr>
          <p:nvPr/>
        </p:nvSpPr>
        <p:spPr bwMode="auto">
          <a:xfrm>
            <a:off x="2201086" y="1766162"/>
            <a:ext cx="3268063" cy="18705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kumimoji="0" lang="ja-JP" altLang="en-US" sz="11555" spc="-433" dirty="0">
                <a:latin typeface="HGP創英角ｺﾞｼｯｸUB" pitchFamily="50" charset="-128"/>
                <a:ea typeface="HGP創英角ｺﾞｼｯｸUB" pitchFamily="50" charset="-128"/>
              </a:rPr>
              <a:t>０ ５</a:t>
            </a:r>
          </a:p>
        </p:txBody>
      </p:sp>
      <p:sp>
        <p:nvSpPr>
          <p:cNvPr id="876551" name="Text Box 7"/>
          <p:cNvSpPr txBox="1">
            <a:spLocks noChangeArrowheads="1"/>
          </p:cNvSpPr>
          <p:nvPr/>
        </p:nvSpPr>
        <p:spPr bwMode="auto">
          <a:xfrm>
            <a:off x="5888183" y="1776142"/>
            <a:ext cx="3224358" cy="18705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kumimoji="0" lang="ja-JP" altLang="en-US" sz="11555" dirty="0">
                <a:latin typeface="HGP創英角ｺﾞｼｯｸUB" pitchFamily="50" charset="-128"/>
                <a:ea typeface="HGP創英角ｺﾞｼｯｸUB" pitchFamily="50" charset="-128"/>
              </a:rPr>
              <a:t>７ ５</a:t>
            </a:r>
          </a:p>
        </p:txBody>
      </p:sp>
      <p:sp>
        <p:nvSpPr>
          <p:cNvPr id="876553" name="Text Box 9"/>
          <p:cNvSpPr txBox="1">
            <a:spLocks noChangeArrowheads="1"/>
          </p:cNvSpPr>
          <p:nvPr/>
        </p:nvSpPr>
        <p:spPr bwMode="auto">
          <a:xfrm>
            <a:off x="5784287" y="3206870"/>
            <a:ext cx="3224358" cy="18705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ja-JP" altLang="en-US" sz="11555" dirty="0">
                <a:latin typeface="HGP創英角ｺﾞｼｯｸUB" pitchFamily="50" charset="-128"/>
                <a:ea typeface="HGP創英角ｺﾞｼｯｸUB" pitchFamily="50" charset="-128"/>
              </a:rPr>
              <a:t>５</a:t>
            </a:r>
            <a:endParaRPr kumimoji="0" lang="ja-JP" altLang="en-US" sz="11555" dirty="0">
              <a:latin typeface="HGP創英角ｺﾞｼｯｸUB" pitchFamily="50" charset="-128"/>
              <a:ea typeface="HGP創英角ｺﾞｼｯｸUB" pitchFamily="50" charset="-128"/>
            </a:endParaRPr>
          </a:p>
        </p:txBody>
      </p:sp>
      <p:sp>
        <p:nvSpPr>
          <p:cNvPr id="876554" name="Line 10"/>
          <p:cNvSpPr>
            <a:spLocks noChangeShapeType="1"/>
          </p:cNvSpPr>
          <p:nvPr/>
        </p:nvSpPr>
        <p:spPr bwMode="auto">
          <a:xfrm flipV="1">
            <a:off x="5543019" y="5089617"/>
            <a:ext cx="3536393" cy="1"/>
          </a:xfrm>
          <a:prstGeom prst="line">
            <a:avLst/>
          </a:prstGeom>
          <a:noFill/>
          <a:ln w="76200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/>
          <a:lstStyle/>
          <a:p>
            <a:endParaRPr lang="ja-JP" altLang="en-US" sz="2600"/>
          </a:p>
        </p:txBody>
      </p:sp>
      <p:sp>
        <p:nvSpPr>
          <p:cNvPr id="876560" name="Text Box 16"/>
          <p:cNvSpPr txBox="1">
            <a:spLocks noChangeArrowheads="1"/>
          </p:cNvSpPr>
          <p:nvPr/>
        </p:nvSpPr>
        <p:spPr bwMode="auto">
          <a:xfrm>
            <a:off x="5914198" y="34194"/>
            <a:ext cx="1976614" cy="18705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kumimoji="0" lang="ja-JP" altLang="en-US" sz="11555" dirty="0">
                <a:latin typeface="HGP創英角ｺﾞｼｯｸUB" pitchFamily="50" charset="-128"/>
                <a:ea typeface="HGP創英角ｺﾞｼｯｸUB" pitchFamily="50" charset="-128"/>
              </a:rPr>
              <a:t>１</a:t>
            </a:r>
          </a:p>
        </p:txBody>
      </p:sp>
      <p:sp>
        <p:nvSpPr>
          <p:cNvPr id="2" name="正方形/長方形 1"/>
          <p:cNvSpPr/>
          <p:nvPr/>
        </p:nvSpPr>
        <p:spPr>
          <a:xfrm>
            <a:off x="5147620" y="1420488"/>
            <a:ext cx="1045479" cy="222612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eaLnBrk="0" hangingPunct="0"/>
            <a:r>
              <a:rPr kumimoji="0" lang="en-US" altLang="ja-JP" sz="13866" dirty="0">
                <a:solidFill>
                  <a:srgbClr val="000000"/>
                </a:solidFill>
                <a:latin typeface="AR P丸ゴシック体M" pitchFamily="50" charset="-128"/>
                <a:ea typeface="AR P丸ゴシック体M" pitchFamily="50" charset="-128"/>
              </a:rPr>
              <a:t>)</a:t>
            </a:r>
          </a:p>
        </p:txBody>
      </p:sp>
      <p:sp>
        <p:nvSpPr>
          <p:cNvPr id="3" name="円/楕円 2"/>
          <p:cNvSpPr/>
          <p:nvPr/>
        </p:nvSpPr>
        <p:spPr>
          <a:xfrm>
            <a:off x="3379748" y="3116853"/>
            <a:ext cx="318802" cy="285138"/>
          </a:xfrm>
          <a:prstGeom prst="ellipse">
            <a:avLst/>
          </a:prstGeom>
          <a:solidFill>
            <a:srgbClr val="7030A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ja-JP" altLang="en-US" sz="2600"/>
          </a:p>
        </p:txBody>
      </p:sp>
      <p:sp>
        <p:nvSpPr>
          <p:cNvPr id="22" name="Text Box 17"/>
          <p:cNvSpPr txBox="1">
            <a:spLocks noChangeArrowheads="1"/>
          </p:cNvSpPr>
          <p:nvPr/>
        </p:nvSpPr>
        <p:spPr bwMode="auto">
          <a:xfrm>
            <a:off x="5844853" y="4908129"/>
            <a:ext cx="3626490" cy="18705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kumimoji="0" lang="ja-JP" altLang="en-US" sz="11555" dirty="0">
                <a:latin typeface="HGP創英角ｺﾞｼｯｸUB" pitchFamily="50" charset="-128"/>
                <a:ea typeface="HGP創英角ｺﾞｼｯｸUB" pitchFamily="50" charset="-128"/>
              </a:rPr>
              <a:t>２ ５</a:t>
            </a:r>
          </a:p>
        </p:txBody>
      </p:sp>
      <p:sp>
        <p:nvSpPr>
          <p:cNvPr id="18" name="円/楕円 17"/>
          <p:cNvSpPr/>
          <p:nvPr/>
        </p:nvSpPr>
        <p:spPr>
          <a:xfrm>
            <a:off x="6992415" y="3121714"/>
            <a:ext cx="318802" cy="285138"/>
          </a:xfrm>
          <a:prstGeom prst="ellipse">
            <a:avLst/>
          </a:prstGeom>
          <a:solidFill>
            <a:srgbClr val="7030A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ja-JP" altLang="en-US" sz="2600"/>
          </a:p>
        </p:txBody>
      </p:sp>
      <p:pic>
        <p:nvPicPr>
          <p:cNvPr id="16" name="図 15"/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21363307">
            <a:off x="9564499" y="149512"/>
            <a:ext cx="1675772" cy="1591369"/>
          </a:xfrm>
          <a:prstGeom prst="rect">
            <a:avLst/>
          </a:prstGeom>
        </p:spPr>
      </p:pic>
      <p:sp>
        <p:nvSpPr>
          <p:cNvPr id="17" name="角丸四角形吹き出し 16"/>
          <p:cNvSpPr/>
          <p:nvPr/>
        </p:nvSpPr>
        <p:spPr>
          <a:xfrm>
            <a:off x="11457518" y="206140"/>
            <a:ext cx="3640189" cy="3028780"/>
          </a:xfrm>
          <a:prstGeom prst="wedgeRoundRectCallout">
            <a:avLst>
              <a:gd name="adj1" fmla="val -55808"/>
              <a:gd name="adj2" fmla="val -28691"/>
              <a:gd name="adj3" fmla="val 16667"/>
            </a:avLst>
          </a:prstGeom>
          <a:noFill/>
          <a:ln w="19050"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ja-JP" altLang="en-US" sz="2600"/>
          </a:p>
        </p:txBody>
      </p:sp>
      <p:sp>
        <p:nvSpPr>
          <p:cNvPr id="19" name="円/楕円 18"/>
          <p:cNvSpPr/>
          <p:nvPr/>
        </p:nvSpPr>
        <p:spPr>
          <a:xfrm>
            <a:off x="10266964" y="3786319"/>
            <a:ext cx="832092" cy="774835"/>
          </a:xfrm>
          <a:prstGeom prst="ellipse">
            <a:avLst/>
          </a:prstGeom>
          <a:solidFill>
            <a:srgbClr val="FF33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ja-JP" altLang="en-US" sz="4622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１</a:t>
            </a:r>
          </a:p>
        </p:txBody>
      </p:sp>
      <p:sp>
        <p:nvSpPr>
          <p:cNvPr id="21" name="円/楕円 20"/>
          <p:cNvSpPr/>
          <p:nvPr/>
        </p:nvSpPr>
        <p:spPr>
          <a:xfrm>
            <a:off x="13010037" y="4031169"/>
            <a:ext cx="318802" cy="285138"/>
          </a:xfrm>
          <a:prstGeom prst="ellipse">
            <a:avLst/>
          </a:prstGeom>
          <a:solidFill>
            <a:srgbClr val="7030A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ja-JP" altLang="en-US" sz="2600"/>
          </a:p>
        </p:txBody>
      </p:sp>
      <p:sp>
        <p:nvSpPr>
          <p:cNvPr id="24" name="円/楕円 23"/>
          <p:cNvSpPr/>
          <p:nvPr/>
        </p:nvSpPr>
        <p:spPr>
          <a:xfrm>
            <a:off x="10264885" y="5493663"/>
            <a:ext cx="832092" cy="774835"/>
          </a:xfrm>
          <a:prstGeom prst="ellipse">
            <a:avLst/>
          </a:prstGeom>
          <a:solidFill>
            <a:srgbClr val="FF33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ja-JP" altLang="en-US" sz="4622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２</a:t>
            </a:r>
          </a:p>
        </p:txBody>
      </p:sp>
      <p:sp>
        <p:nvSpPr>
          <p:cNvPr id="25" name="テキスト ボックス 24"/>
          <p:cNvSpPr txBox="1"/>
          <p:nvPr/>
        </p:nvSpPr>
        <p:spPr>
          <a:xfrm>
            <a:off x="11183097" y="5436286"/>
            <a:ext cx="4680520" cy="151490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　　を消す</a:t>
            </a:r>
          </a:p>
          <a:p>
            <a:r>
              <a:rPr lang="ja-JP" altLang="en-US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  </a:t>
            </a:r>
            <a:r>
              <a:rPr lang="ja-JP" altLang="en-US" sz="5200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０</a:t>
            </a:r>
            <a:r>
              <a:rPr lang="ja-JP" altLang="en-US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も消す</a:t>
            </a:r>
          </a:p>
        </p:txBody>
      </p:sp>
      <p:sp>
        <p:nvSpPr>
          <p:cNvPr id="26" name="円/楕円 25"/>
          <p:cNvSpPr/>
          <p:nvPr/>
        </p:nvSpPr>
        <p:spPr>
          <a:xfrm>
            <a:off x="10235212" y="7308639"/>
            <a:ext cx="832092" cy="774835"/>
          </a:xfrm>
          <a:prstGeom prst="ellipse">
            <a:avLst/>
          </a:prstGeom>
          <a:solidFill>
            <a:srgbClr val="FF33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ja-JP" altLang="en-US" sz="4622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３</a:t>
            </a:r>
          </a:p>
        </p:txBody>
      </p:sp>
      <p:sp>
        <p:nvSpPr>
          <p:cNvPr id="27" name="円/楕円 26"/>
          <p:cNvSpPr/>
          <p:nvPr/>
        </p:nvSpPr>
        <p:spPr>
          <a:xfrm>
            <a:off x="11457519" y="5767843"/>
            <a:ext cx="318802" cy="285138"/>
          </a:xfrm>
          <a:prstGeom prst="ellipse">
            <a:avLst/>
          </a:prstGeom>
          <a:solidFill>
            <a:srgbClr val="7030A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ja-JP" altLang="en-US" sz="2600"/>
          </a:p>
        </p:txBody>
      </p:sp>
      <p:sp>
        <p:nvSpPr>
          <p:cNvPr id="28" name="テキスト ボックス 27"/>
          <p:cNvSpPr txBox="1"/>
          <p:nvPr/>
        </p:nvSpPr>
        <p:spPr>
          <a:xfrm>
            <a:off x="11248607" y="7315895"/>
            <a:ext cx="4160462" cy="7146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７５</a:t>
            </a:r>
            <a:r>
              <a:rPr lang="en-US" altLang="ja-JP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÷</a:t>
            </a:r>
            <a:r>
              <a:rPr lang="ja-JP" altLang="en-US" sz="4044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５をする</a:t>
            </a:r>
          </a:p>
        </p:txBody>
      </p:sp>
      <p:sp>
        <p:nvSpPr>
          <p:cNvPr id="29" name="テキスト ボックス 28"/>
          <p:cNvSpPr txBox="1"/>
          <p:nvPr/>
        </p:nvSpPr>
        <p:spPr>
          <a:xfrm>
            <a:off x="11786499" y="243913"/>
            <a:ext cx="4680520" cy="36189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5489"/>
              </a:lnSpc>
            </a:pPr>
            <a:r>
              <a:rPr lang="ja-JP" altLang="en-US" sz="4044" dirty="0">
                <a:solidFill>
                  <a:srgbClr val="008080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これも、</a:t>
            </a:r>
          </a:p>
          <a:p>
            <a:pPr>
              <a:lnSpc>
                <a:spcPts val="5489"/>
              </a:lnSpc>
            </a:pPr>
            <a:r>
              <a:rPr lang="ja-JP" altLang="en-US" sz="4044" dirty="0">
                <a:solidFill>
                  <a:srgbClr val="008080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かんたんです。</a:t>
            </a:r>
          </a:p>
          <a:p>
            <a:pPr>
              <a:lnSpc>
                <a:spcPts val="5489"/>
              </a:lnSpc>
            </a:pPr>
            <a:r>
              <a:rPr lang="ja-JP" altLang="en-US" sz="4044" dirty="0">
                <a:solidFill>
                  <a:srgbClr val="008080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０．５の</a:t>
            </a:r>
            <a:r>
              <a:rPr lang="ja-JP" altLang="en-US" sz="4044" dirty="0">
                <a:solidFill>
                  <a:srgbClr val="FF3399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０</a:t>
            </a:r>
            <a:r>
              <a:rPr lang="ja-JP" altLang="en-US" sz="4044" dirty="0">
                <a:solidFill>
                  <a:srgbClr val="008080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も</a:t>
            </a:r>
          </a:p>
          <a:p>
            <a:pPr>
              <a:lnSpc>
                <a:spcPts val="5489"/>
              </a:lnSpc>
            </a:pPr>
            <a:r>
              <a:rPr lang="ja-JP" altLang="en-US" sz="4044" dirty="0">
                <a:solidFill>
                  <a:srgbClr val="008080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消えるよ！</a:t>
            </a:r>
          </a:p>
          <a:p>
            <a:pPr>
              <a:lnSpc>
                <a:spcPts val="5489"/>
              </a:lnSpc>
            </a:pPr>
            <a:endParaRPr lang="ja-JP" altLang="en-US" sz="4044" dirty="0">
              <a:solidFill>
                <a:srgbClr val="3366FF"/>
              </a:solidFill>
              <a:latin typeface="HGP創英角ｺﾞｼｯｸUB" panose="020B0900000000000000" pitchFamily="50" charset="-128"/>
              <a:ea typeface="HGP創英角ｺﾞｼｯｸUB" panose="020B0900000000000000" pitchFamily="50" charset="-128"/>
            </a:endParaRPr>
          </a:p>
        </p:txBody>
      </p:sp>
      <p:sp>
        <p:nvSpPr>
          <p:cNvPr id="4" name="正方形/長方形 3"/>
          <p:cNvSpPr/>
          <p:nvPr/>
        </p:nvSpPr>
        <p:spPr>
          <a:xfrm>
            <a:off x="2315777" y="1922951"/>
            <a:ext cx="1054372" cy="161801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ja-JP" altLang="en-US" sz="2600"/>
          </a:p>
        </p:txBody>
      </p:sp>
      <p:sp>
        <p:nvSpPr>
          <p:cNvPr id="30" name="Text Box 9"/>
          <p:cNvSpPr txBox="1">
            <a:spLocks noChangeArrowheads="1"/>
          </p:cNvSpPr>
          <p:nvPr/>
        </p:nvSpPr>
        <p:spPr bwMode="auto">
          <a:xfrm>
            <a:off x="7572515" y="-10621"/>
            <a:ext cx="2539115" cy="18705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lang="ja-JP" altLang="en-US" sz="11555" dirty="0">
                <a:latin typeface="HGP創英角ｺﾞｼｯｸUB" pitchFamily="50" charset="-128"/>
                <a:ea typeface="HGP創英角ｺﾞｼｯｸUB" pitchFamily="50" charset="-128"/>
              </a:rPr>
              <a:t>５</a:t>
            </a:r>
            <a:endParaRPr kumimoji="0" lang="ja-JP" altLang="en-US" sz="11555" dirty="0">
              <a:latin typeface="HGP創英角ｺﾞｼｯｸUB" pitchFamily="50" charset="-128"/>
              <a:ea typeface="HGP創英角ｺﾞｼｯｸUB" pitchFamily="50" charset="-128"/>
            </a:endParaRPr>
          </a:p>
        </p:txBody>
      </p:sp>
      <p:sp>
        <p:nvSpPr>
          <p:cNvPr id="31" name="Text Box 17"/>
          <p:cNvSpPr txBox="1">
            <a:spLocks noChangeArrowheads="1"/>
          </p:cNvSpPr>
          <p:nvPr/>
        </p:nvSpPr>
        <p:spPr bwMode="auto">
          <a:xfrm>
            <a:off x="5784287" y="6309970"/>
            <a:ext cx="3626490" cy="18705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kumimoji="0" lang="ja-JP" altLang="en-US" sz="11555" dirty="0">
                <a:latin typeface="HGP創英角ｺﾞｼｯｸUB" pitchFamily="50" charset="-128"/>
                <a:ea typeface="HGP創英角ｺﾞｼｯｸUB" pitchFamily="50" charset="-128"/>
              </a:rPr>
              <a:t>２ ５</a:t>
            </a:r>
          </a:p>
        </p:txBody>
      </p:sp>
      <p:sp>
        <p:nvSpPr>
          <p:cNvPr id="32" name="Line 10"/>
          <p:cNvSpPr>
            <a:spLocks noChangeShapeType="1"/>
          </p:cNvSpPr>
          <p:nvPr/>
        </p:nvSpPr>
        <p:spPr bwMode="auto">
          <a:xfrm flipV="1">
            <a:off x="5459071" y="8153347"/>
            <a:ext cx="3536393" cy="1"/>
          </a:xfrm>
          <a:prstGeom prst="line">
            <a:avLst/>
          </a:prstGeom>
          <a:noFill/>
          <a:ln w="76200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/>
          <a:lstStyle/>
          <a:p>
            <a:endParaRPr lang="ja-JP" altLang="en-US" sz="2600"/>
          </a:p>
        </p:txBody>
      </p:sp>
      <p:sp>
        <p:nvSpPr>
          <p:cNvPr id="33" name="Text Box 9"/>
          <p:cNvSpPr txBox="1">
            <a:spLocks noChangeArrowheads="1"/>
          </p:cNvSpPr>
          <p:nvPr/>
        </p:nvSpPr>
        <p:spPr bwMode="auto">
          <a:xfrm>
            <a:off x="7413568" y="7974544"/>
            <a:ext cx="3224358" cy="18705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eaLnBrk="0" hangingPunct="0">
              <a:spcBef>
                <a:spcPct val="50000"/>
              </a:spcBef>
            </a:pPr>
            <a:r>
              <a:rPr kumimoji="0" lang="ja-JP" altLang="en-US" sz="11555" dirty="0">
                <a:latin typeface="HGP創英角ｺﾞｼｯｸUB" pitchFamily="50" charset="-128"/>
                <a:ea typeface="HGP創英角ｺﾞｼｯｸUB" pitchFamily="50" charset="-128"/>
              </a:rPr>
              <a:t>０</a:t>
            </a:r>
          </a:p>
        </p:txBody>
      </p:sp>
    </p:spTree>
    <p:extLst>
      <p:ext uri="{BB962C8B-B14F-4D97-AF65-F5344CB8AC3E}">
        <p14:creationId xmlns:p14="http://schemas.microsoft.com/office/powerpoint/2010/main" val="1486507311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64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0018 -0.00241 L 0.09141 -0.00241 " pathEditMode="relative" rAng="0" ptsTypes="AA">
                                      <p:cBhvr>
                                        <p:cTn id="14" dur="2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4579" y="0"/>
                                    </p:animMotion>
                                  </p:childTnLst>
                                </p:cTn>
                              </p:par>
                              <p:par>
                                <p:cTn id="15" presetID="64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1.2278E-6 3.07692E-6 L 0.10547 -0.00128 " pathEditMode="relative" rAng="0" ptsTypes="AA">
                                      <p:cBhvr>
                                        <p:cTn id="16" dur="2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5292" y="-64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0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0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2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3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9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4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6" fill="hold">
                      <p:stCondLst>
                        <p:cond delay="indefinite"/>
                      </p:stCondLst>
                      <p:childTnLst>
                        <p:par>
                          <p:cTn id="47" fill="hold">
                            <p:stCondLst>
                              <p:cond delay="0"/>
                            </p:stCondLst>
                            <p:childTnLst>
                              <p:par>
                                <p:cTn id="48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656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655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4" fill="hold">
                      <p:stCondLst>
                        <p:cond delay="indefinite"/>
                      </p:stCondLst>
                      <p:childTnLst>
                        <p:par>
                          <p:cTn id="55" fill="hold">
                            <p:stCondLst>
                              <p:cond delay="0"/>
                            </p:stCondLst>
                            <p:childTnLst>
                              <p:par>
                                <p:cTn id="5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65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 nodeType="clickPar">
                      <p:stCondLst>
                        <p:cond delay="indefinite"/>
                      </p:stCondLst>
                      <p:childTnLst>
                        <p:par>
                          <p:cTn id="5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2" fill="hold">
                      <p:stCondLst>
                        <p:cond delay="indefinite"/>
                      </p:stCondLst>
                      <p:childTnLst>
                        <p:par>
                          <p:cTn id="63" fill="hold">
                            <p:stCondLst>
                              <p:cond delay="0"/>
                            </p:stCondLst>
                            <p:childTnLst>
                              <p:par>
                                <p:cTn id="64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>
                      <p:stCondLst>
                        <p:cond delay="indefinite"/>
                      </p:stCondLst>
                      <p:childTnLst>
                        <p:par>
                          <p:cTn id="67" fill="hold">
                            <p:stCondLst>
                              <p:cond delay="0"/>
                            </p:stCondLst>
                            <p:childTnLst>
                              <p:par>
                                <p:cTn id="68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0" fill="hold">
                      <p:stCondLst>
                        <p:cond delay="indefinite"/>
                      </p:stCondLst>
                      <p:childTnLst>
                        <p:par>
                          <p:cTn id="71" fill="hold">
                            <p:stCondLst>
                              <p:cond delay="0"/>
                            </p:stCondLst>
                            <p:childTnLst>
                              <p:par>
                                <p:cTn id="7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4" fill="hold">
                      <p:stCondLst>
                        <p:cond delay="indefinite"/>
                      </p:stCondLst>
                      <p:childTnLst>
                        <p:par>
                          <p:cTn id="75" fill="hold">
                            <p:stCondLst>
                              <p:cond delay="0"/>
                            </p:stCondLst>
                            <p:childTnLst>
                              <p:par>
                                <p:cTn id="76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" grpId="0"/>
      <p:bldP spid="876554" grpId="0" animBg="1"/>
      <p:bldP spid="3" grpId="0" animBg="1"/>
      <p:bldP spid="3" grpId="1" animBg="1"/>
      <p:bldP spid="18" grpId="0" animBg="1"/>
      <p:bldP spid="18" grpId="1" animBg="1"/>
      <p:bldP spid="19" grpId="0" animBg="1"/>
      <p:bldP spid="21" grpId="0" animBg="1"/>
      <p:bldP spid="21" grpId="1" animBg="1"/>
      <p:bldP spid="24" grpId="0" animBg="1"/>
      <p:bldP spid="25" grpId="0"/>
      <p:bldP spid="26" grpId="0" animBg="1"/>
      <p:bldP spid="27" grpId="0" animBg="1"/>
      <p:bldP spid="28" grpId="0"/>
      <p:bldP spid="4" grpId="0" animBg="1"/>
      <p:bldP spid="32" grpId="0" animBg="1"/>
    </p:bld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RESOURCE_PATHS_HASH_PRESENTER" val="b2c513b19d2ac0e1b8dd9526fcfae54e7eabe59a"/>
</p:tagLst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1018</TotalTime>
  <Words>74</Words>
  <Application>Microsoft Office PowerPoint</Application>
  <PresentationFormat>ユーザー設定</PresentationFormat>
  <Paragraphs>44</Paragraphs>
  <Slides>2</Slides>
  <Notes>2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8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2</vt:i4>
      </vt:variant>
    </vt:vector>
  </HeadingPairs>
  <TitlesOfParts>
    <vt:vector size="11" baseType="lpstr">
      <vt:lpstr>AR Pゴシック体S</vt:lpstr>
      <vt:lpstr>AR P丸ゴシック体M</vt:lpstr>
      <vt:lpstr>Eras Bold ITC</vt:lpstr>
      <vt:lpstr>HGP創英角ｺﾞｼｯｸUB</vt:lpstr>
      <vt:lpstr>ＭＳ Ｐゴシック</vt:lpstr>
      <vt:lpstr>Arial</vt:lpstr>
      <vt:lpstr>Calibri</vt:lpstr>
      <vt:lpstr>Calibri Light</vt:lpstr>
      <vt:lpstr>Office テーマ</vt:lpstr>
      <vt:lpstr>PowerPoint プレゼンテーション</vt:lpstr>
      <vt:lpstr>PowerPoint プレゼンテーション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稲葉通太</dc:creator>
  <cp:lastModifiedBy>稲葉通太</cp:lastModifiedBy>
  <cp:revision>100</cp:revision>
  <cp:lastPrinted>2014-09-25T06:35:32Z</cp:lastPrinted>
  <dcterms:created xsi:type="dcterms:W3CDTF">2014-07-20T08:05:01Z</dcterms:created>
  <dcterms:modified xsi:type="dcterms:W3CDTF">2016-01-28T12:25:50Z</dcterms:modified>
</cp:coreProperties>
</file>