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9" r:id="rId1"/>
  </p:sldMasterIdLst>
  <p:notesMasterIdLst>
    <p:notesMasterId r:id="rId3"/>
  </p:notesMasterIdLst>
  <p:sldIdLst>
    <p:sldId id="267" r:id="rId2"/>
  </p:sldIdLst>
  <p:sldSz cx="17610138" cy="9906000"/>
  <p:notesSz cx="6797675" cy="9926638"/>
  <p:custDataLst>
    <p:tags r:id="rId4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336699"/>
    <a:srgbClr val="993366"/>
    <a:srgbClr val="008080"/>
    <a:srgbClr val="FF6699"/>
    <a:srgbClr val="FF3399"/>
    <a:srgbClr val="9933FF"/>
    <a:srgbClr val="0066FF"/>
    <a:srgbClr val="00FF9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59ED4-A57A-4DD7-9C5D-68E6BC71C0A8}" type="datetimeFigureOut">
              <a:rPr kumimoji="1" lang="ja-JP" altLang="en-US" smtClean="0"/>
              <a:t>2016/1/28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4CC4D0-E3C0-47DA-B12C-27B213BF2C0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39625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73D0EC-5FA5-4FE2-81CA-2074D85DDC2D}" type="slidenum">
              <a:rPr lang="en-US" altLang="ja-JP"/>
              <a:pPr/>
              <a:t>1</a:t>
            </a:fld>
            <a:endParaRPr lang="en-US" altLang="ja-JP" dirty="0"/>
          </a:p>
        </p:txBody>
      </p:sp>
      <p:sp>
        <p:nvSpPr>
          <p:cNvPr id="87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/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41898328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01267" y="1621191"/>
            <a:ext cx="13207604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01267" y="5202944"/>
            <a:ext cx="13207604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AEF2F-9CC0-4143-AC14-1913D7B598B5}" type="datetimeFigureOut">
              <a:rPr kumimoji="1" lang="ja-JP" altLang="en-US" smtClean="0"/>
              <a:t>2016/1/28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E4F9E-A5EA-4C37-A6FB-7BD7E1E83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3455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2016/1/28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04141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602255" y="527403"/>
            <a:ext cx="379718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210697" y="527403"/>
            <a:ext cx="11171431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2016/1/28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580672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93985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/>
          <a:lstStyle/>
          <a:p>
            <a:fld id="{97A11D6A-2C9E-423E-8C8F-E4AFD572C89F}" type="datetimeFigureOut">
              <a:rPr kumimoji="1" lang="ja-JP" altLang="en-US" smtClean="0"/>
              <a:t>2016/1/28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1694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2016/1/28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4419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01525" y="2469622"/>
            <a:ext cx="15188744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01525" y="6629225"/>
            <a:ext cx="15188744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2016/1/28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93000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210697" y="2637014"/>
            <a:ext cx="7484309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915132" y="2637014"/>
            <a:ext cx="7484309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2016/1/28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57853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1" y="527404"/>
            <a:ext cx="15188744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12991" y="2428347"/>
            <a:ext cx="744991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212991" y="3618442"/>
            <a:ext cx="744991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8915133" y="2428347"/>
            <a:ext cx="7486602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8915133" y="3618442"/>
            <a:ext cx="7486602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2016/1/28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35295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AEF2F-9CC0-4143-AC14-1913D7B598B5}" type="datetimeFigureOut">
              <a:rPr kumimoji="1" lang="ja-JP" altLang="en-US" smtClean="0"/>
              <a:t>2016/1/28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E4F9E-A5EA-4C37-A6FB-7BD7E1E83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4941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2016/1/28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33651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2016/1/28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97252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11D6A-2C9E-423E-8C8F-E4AFD572C89F}" type="datetimeFigureOut">
              <a:rPr kumimoji="1" lang="ja-JP" altLang="en-US" smtClean="0"/>
              <a:t>2016/1/28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A8510-3D37-4AE2-BBD0-D09EE82EED2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16605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210697" y="527404"/>
            <a:ext cx="15188744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10697" y="2637014"/>
            <a:ext cx="15188744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AEF2F-9CC0-4143-AC14-1913D7B598B5}" type="datetimeFigureOut">
              <a:rPr kumimoji="1" lang="ja-JP" altLang="en-US" smtClean="0"/>
              <a:t>2016/1/28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E4F9E-A5EA-4C37-A6FB-7BD7E1E83007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16601716" y="92297"/>
            <a:ext cx="1191302" cy="712206"/>
            <a:chOff x="16601716" y="92297"/>
            <a:chExt cx="1191302" cy="712206"/>
          </a:xfrm>
        </p:grpSpPr>
        <p:sp>
          <p:nvSpPr>
            <p:cNvPr id="8" name="二等辺三角形 7"/>
            <p:cNvSpPr/>
            <p:nvPr/>
          </p:nvSpPr>
          <p:spPr>
            <a:xfrm rot="2986989" flipH="1">
              <a:off x="17023356" y="104466"/>
              <a:ext cx="269350" cy="719450"/>
            </a:xfrm>
            <a:prstGeom prst="triangle">
              <a:avLst>
                <a:gd name="adj" fmla="val 98107"/>
              </a:avLst>
            </a:prstGeom>
            <a:solidFill>
              <a:srgbClr val="0066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二等辺三角形 8"/>
            <p:cNvSpPr/>
            <p:nvPr/>
          </p:nvSpPr>
          <p:spPr>
            <a:xfrm rot="13785906">
              <a:off x="16695228" y="618297"/>
              <a:ext cx="149087" cy="195122"/>
            </a:xfrm>
            <a:prstGeom prst="triangle">
              <a:avLst>
                <a:gd name="adj" fmla="val 27482"/>
              </a:avLst>
            </a:prstGeom>
            <a:solidFill>
              <a:srgbClr val="66FFFF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二等辺三角形 9"/>
            <p:cNvSpPr/>
            <p:nvPr/>
          </p:nvSpPr>
          <p:spPr>
            <a:xfrm rot="3330283">
              <a:off x="16836687" y="-142674"/>
              <a:ext cx="266839" cy="736782"/>
            </a:xfrm>
            <a:prstGeom prst="triangle">
              <a:avLst>
                <a:gd name="adj" fmla="val 100000"/>
              </a:avLst>
            </a:prstGeom>
            <a:solidFill>
              <a:srgbClr val="99FFCC">
                <a:alpha val="27059"/>
              </a:srgbClr>
            </a:solidFill>
            <a:ln w="6350"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11" name="直線コネクタ 10"/>
            <p:cNvCxnSpPr>
              <a:endCxn id="9" idx="0"/>
            </p:cNvCxnSpPr>
            <p:nvPr/>
          </p:nvCxnSpPr>
          <p:spPr>
            <a:xfrm flipH="1">
              <a:off x="16716978" y="539177"/>
              <a:ext cx="23562" cy="265326"/>
            </a:xfrm>
            <a:prstGeom prst="line">
              <a:avLst/>
            </a:prstGeom>
            <a:ln w="63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テキスト ボックス 2"/>
            <p:cNvSpPr txBox="1"/>
            <p:nvPr/>
          </p:nvSpPr>
          <p:spPr>
            <a:xfrm rot="21554659">
              <a:off x="16965285" y="421422"/>
              <a:ext cx="827733" cy="287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ja-JP"/>
              </a:defPPr>
              <a:lvl1pPr marL="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2000" dirty="0" smtClean="0">
                  <a:solidFill>
                    <a:srgbClr val="0099CC"/>
                  </a:solidFill>
                  <a:latin typeface="Eras Bold ITC" panose="020B0907030504020204" pitchFamily="34" charset="0"/>
                  <a:ea typeface="AR Pゴシック体S" panose="020B0600010101010101" pitchFamily="50" charset="-128"/>
                </a:rPr>
                <a:t>Edu</a:t>
              </a:r>
              <a:endParaRPr kumimoji="1" lang="ja-JP" altLang="en-US" sz="2000" dirty="0">
                <a:solidFill>
                  <a:srgbClr val="0099CC"/>
                </a:solidFill>
                <a:latin typeface="Eras Bold ITC" panose="020B0907030504020204" pitchFamily="34" charset="0"/>
                <a:ea typeface="AR Pゴシック体S" panose="020B0600010101010101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16841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  <p:sldLayoutId id="2147483838" r:id="rId12"/>
    <p:sldLayoutId id="2147483843" r:id="rId13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546" name="Line 2"/>
          <p:cNvSpPr>
            <a:spLocks noChangeShapeType="1"/>
          </p:cNvSpPr>
          <p:nvPr/>
        </p:nvSpPr>
        <p:spPr bwMode="auto">
          <a:xfrm>
            <a:off x="4291413" y="317197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2600" dirty="0"/>
          </a:p>
        </p:txBody>
      </p:sp>
      <p:sp>
        <p:nvSpPr>
          <p:cNvPr id="876547" name="Rectangle 3"/>
          <p:cNvSpPr>
            <a:spLocks noChangeArrowheads="1"/>
          </p:cNvSpPr>
          <p:nvPr/>
        </p:nvSpPr>
        <p:spPr bwMode="auto">
          <a:xfrm>
            <a:off x="9592958" y="4371319"/>
            <a:ext cx="184731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endParaRPr kumimoji="0" lang="ja-JP" altLang="ja-JP" sz="5200" dirty="0"/>
          </a:p>
        </p:txBody>
      </p:sp>
      <p:sp>
        <p:nvSpPr>
          <p:cNvPr id="876549" name="Line 5"/>
          <p:cNvSpPr>
            <a:spLocks noChangeShapeType="1"/>
          </p:cNvSpPr>
          <p:nvPr/>
        </p:nvSpPr>
        <p:spPr bwMode="auto">
          <a:xfrm>
            <a:off x="6371215" y="1876475"/>
            <a:ext cx="4161895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2600" dirty="0"/>
          </a:p>
        </p:txBody>
      </p:sp>
      <p:sp>
        <p:nvSpPr>
          <p:cNvPr id="876550" name="Text Box 6"/>
          <p:cNvSpPr txBox="1">
            <a:spLocks noChangeArrowheads="1"/>
          </p:cNvSpPr>
          <p:nvPr/>
        </p:nvSpPr>
        <p:spPr bwMode="auto">
          <a:xfrm>
            <a:off x="4964503" y="1702308"/>
            <a:ext cx="1976614" cy="187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ja-JP" altLang="en-US" sz="11555" dirty="0">
                <a:latin typeface="HGP創英角ｺﾞｼｯｸUB" pitchFamily="50" charset="-128"/>
                <a:ea typeface="HGP創英角ｺﾞｼｯｸUB" pitchFamily="50" charset="-128"/>
              </a:rPr>
              <a:t>４</a:t>
            </a:r>
          </a:p>
        </p:txBody>
      </p:sp>
      <p:sp>
        <p:nvSpPr>
          <p:cNvPr id="876551" name="Text Box 7"/>
          <p:cNvSpPr txBox="1">
            <a:spLocks noChangeArrowheads="1"/>
          </p:cNvSpPr>
          <p:nvPr/>
        </p:nvSpPr>
        <p:spPr bwMode="auto">
          <a:xfrm>
            <a:off x="6972362" y="1728181"/>
            <a:ext cx="7071783" cy="187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ja-JP" altLang="en-US" sz="11555" dirty="0">
                <a:solidFill>
                  <a:srgbClr val="FF0066"/>
                </a:solidFill>
                <a:latin typeface="HGP創英角ｺﾞｼｯｸUB" pitchFamily="50" charset="-128"/>
                <a:ea typeface="HGP創英角ｺﾞｼｯｸUB" pitchFamily="50" charset="-128"/>
              </a:rPr>
              <a:t>５ １</a:t>
            </a:r>
          </a:p>
        </p:txBody>
      </p:sp>
      <p:sp>
        <p:nvSpPr>
          <p:cNvPr id="876552" name="Text Box 8"/>
          <p:cNvSpPr txBox="1">
            <a:spLocks noChangeArrowheads="1"/>
          </p:cNvSpPr>
          <p:nvPr/>
        </p:nvSpPr>
        <p:spPr bwMode="auto">
          <a:xfrm>
            <a:off x="6785111" y="-6584"/>
            <a:ext cx="1976614" cy="187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ja-JP" altLang="en-US" sz="11555" dirty="0">
                <a:latin typeface="HGP創英角ｺﾞｼｯｸUB" pitchFamily="50" charset="-128"/>
                <a:ea typeface="HGP創英角ｺﾞｼｯｸUB" pitchFamily="50" charset="-128"/>
              </a:rPr>
              <a:t>１</a:t>
            </a:r>
          </a:p>
        </p:txBody>
      </p:sp>
      <p:sp>
        <p:nvSpPr>
          <p:cNvPr id="876553" name="Text Box 9"/>
          <p:cNvSpPr txBox="1">
            <a:spLocks noChangeArrowheads="1"/>
          </p:cNvSpPr>
          <p:nvPr/>
        </p:nvSpPr>
        <p:spPr bwMode="auto">
          <a:xfrm>
            <a:off x="6941116" y="3197868"/>
            <a:ext cx="7071783" cy="187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ja-JP" altLang="en-US" sz="11555" dirty="0">
                <a:latin typeface="HGP創英角ｺﾞｼｯｸUB" pitchFamily="50" charset="-128"/>
                <a:ea typeface="HGP創英角ｺﾞｼｯｸUB" pitchFamily="50" charset="-128"/>
              </a:rPr>
              <a:t>４</a:t>
            </a:r>
          </a:p>
        </p:txBody>
      </p:sp>
      <p:sp>
        <p:nvSpPr>
          <p:cNvPr id="876554" name="Line 10"/>
          <p:cNvSpPr>
            <a:spLocks noChangeShapeType="1"/>
          </p:cNvSpPr>
          <p:nvPr/>
        </p:nvSpPr>
        <p:spPr bwMode="auto">
          <a:xfrm flipV="1">
            <a:off x="6162547" y="5094309"/>
            <a:ext cx="4370564" cy="6201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ja-JP" altLang="en-US" sz="2600" dirty="0"/>
          </a:p>
        </p:txBody>
      </p:sp>
      <p:sp>
        <p:nvSpPr>
          <p:cNvPr id="876555" name="Text Box 11"/>
          <p:cNvSpPr txBox="1">
            <a:spLocks noChangeArrowheads="1"/>
          </p:cNvSpPr>
          <p:nvPr/>
        </p:nvSpPr>
        <p:spPr bwMode="auto">
          <a:xfrm>
            <a:off x="6900171" y="4857115"/>
            <a:ext cx="3950935" cy="187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ja-JP" altLang="en-US" sz="11555" dirty="0">
                <a:latin typeface="HGP創英角ｺﾞｼｯｸUB" pitchFamily="50" charset="-128"/>
                <a:ea typeface="HGP創英角ｺﾞｼｯｸUB" pitchFamily="50" charset="-128"/>
              </a:rPr>
              <a:t>１</a:t>
            </a:r>
          </a:p>
        </p:txBody>
      </p:sp>
      <p:sp>
        <p:nvSpPr>
          <p:cNvPr id="876557" name="AutoShape 13"/>
          <p:cNvSpPr>
            <a:spLocks noChangeArrowheads="1"/>
          </p:cNvSpPr>
          <p:nvPr/>
        </p:nvSpPr>
        <p:spPr bwMode="auto">
          <a:xfrm>
            <a:off x="9074726" y="3604361"/>
            <a:ext cx="311856" cy="1249716"/>
          </a:xfrm>
          <a:prstGeom prst="downArrow">
            <a:avLst>
              <a:gd name="adj1" fmla="val 50000"/>
              <a:gd name="adj2" fmla="val 100184"/>
            </a:avLst>
          </a:prstGeom>
          <a:solidFill>
            <a:srgbClr val="FFFF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ja-JP" altLang="en-US" sz="2600" dirty="0"/>
          </a:p>
        </p:txBody>
      </p:sp>
      <p:sp>
        <p:nvSpPr>
          <p:cNvPr id="876558" name="Text Box 14"/>
          <p:cNvSpPr txBox="1">
            <a:spLocks noChangeArrowheads="1"/>
          </p:cNvSpPr>
          <p:nvPr/>
        </p:nvSpPr>
        <p:spPr bwMode="auto">
          <a:xfrm>
            <a:off x="9923742" y="3682680"/>
            <a:ext cx="2912181" cy="803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4622" dirty="0">
                <a:solidFill>
                  <a:srgbClr val="FF006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おろす</a:t>
            </a:r>
          </a:p>
        </p:txBody>
      </p:sp>
      <p:sp>
        <p:nvSpPr>
          <p:cNvPr id="876560" name="Text Box 16"/>
          <p:cNvSpPr txBox="1">
            <a:spLocks noChangeArrowheads="1"/>
          </p:cNvSpPr>
          <p:nvPr/>
        </p:nvSpPr>
        <p:spPr bwMode="auto">
          <a:xfrm>
            <a:off x="8440864" y="-32513"/>
            <a:ext cx="1976614" cy="187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ja-JP" altLang="en-US" sz="11555" dirty="0">
                <a:latin typeface="HGP創英角ｺﾞｼｯｸUB" pitchFamily="50" charset="-128"/>
                <a:ea typeface="HGP創英角ｺﾞｼｯｸUB" pitchFamily="50" charset="-128"/>
              </a:rPr>
              <a:t>２</a:t>
            </a:r>
          </a:p>
        </p:txBody>
      </p:sp>
      <p:sp>
        <p:nvSpPr>
          <p:cNvPr id="876561" name="Text Box 17"/>
          <p:cNvSpPr txBox="1">
            <a:spLocks noChangeArrowheads="1"/>
          </p:cNvSpPr>
          <p:nvPr/>
        </p:nvSpPr>
        <p:spPr bwMode="auto">
          <a:xfrm>
            <a:off x="7113316" y="6347808"/>
            <a:ext cx="7071783" cy="187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ja-JP" altLang="en-US" sz="11555" dirty="0">
                <a:latin typeface="HGP創英角ｺﾞｼｯｸUB" pitchFamily="50" charset="-128"/>
                <a:ea typeface="HGP創英角ｺﾞｼｯｸUB" pitchFamily="50" charset="-128"/>
              </a:rPr>
              <a:t>　 ８</a:t>
            </a:r>
          </a:p>
        </p:txBody>
      </p:sp>
      <p:sp>
        <p:nvSpPr>
          <p:cNvPr id="876562" name="Line 18"/>
          <p:cNvSpPr>
            <a:spLocks noChangeShapeType="1"/>
          </p:cNvSpPr>
          <p:nvPr/>
        </p:nvSpPr>
        <p:spPr bwMode="auto">
          <a:xfrm>
            <a:off x="6265735" y="8221358"/>
            <a:ext cx="4267376" cy="8934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ja-JP" altLang="en-US" sz="2600" dirty="0"/>
          </a:p>
        </p:txBody>
      </p:sp>
      <p:sp>
        <p:nvSpPr>
          <p:cNvPr id="876563" name="Text Box 19"/>
          <p:cNvSpPr txBox="1">
            <a:spLocks noChangeArrowheads="1"/>
          </p:cNvSpPr>
          <p:nvPr/>
        </p:nvSpPr>
        <p:spPr bwMode="auto">
          <a:xfrm>
            <a:off x="8644160" y="8035488"/>
            <a:ext cx="7071783" cy="187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ja-JP" altLang="en-US" sz="11555" dirty="0">
                <a:latin typeface="HGP創英角ｺﾞｼｯｸUB" pitchFamily="50" charset="-128"/>
                <a:ea typeface="HGP創英角ｺﾞｼｯｸUB" pitchFamily="50" charset="-128"/>
              </a:rPr>
              <a:t>３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6031060" y="1339186"/>
            <a:ext cx="1217000" cy="26485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hangingPunct="0"/>
            <a:r>
              <a:rPr kumimoji="0" lang="en-US" altLang="ja-JP" sz="16611" dirty="0">
                <a:solidFill>
                  <a:srgbClr val="000000"/>
                </a:solidFill>
                <a:latin typeface="AR P丸ゴシック体M" pitchFamily="50" charset="-128"/>
                <a:ea typeface="AR P丸ゴシック体M" pitchFamily="50" charset="-128"/>
              </a:rPr>
              <a:t>)</a:t>
            </a:r>
          </a:p>
        </p:txBody>
      </p:sp>
      <p:sp>
        <p:nvSpPr>
          <p:cNvPr id="20" name="Rectangle 15"/>
          <p:cNvSpPr>
            <a:spLocks noChangeArrowheads="1"/>
          </p:cNvSpPr>
          <p:nvPr/>
        </p:nvSpPr>
        <p:spPr bwMode="auto">
          <a:xfrm>
            <a:off x="8424062" y="2084176"/>
            <a:ext cx="1474437" cy="1278452"/>
          </a:xfrm>
          <a:prstGeom prst="rect">
            <a:avLst/>
          </a:prstGeom>
          <a:solidFill>
            <a:srgbClr val="00CCFF"/>
          </a:solidFill>
          <a:ln w="9525">
            <a:solidFill>
              <a:srgbClr val="00CC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 sz="2600" dirty="0"/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8537566" y="1728181"/>
            <a:ext cx="1670510" cy="187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0" lang="ja-JP" altLang="en-US" sz="11555" dirty="0">
                <a:latin typeface="HGP創英角ｺﾞｼｯｸUB" pitchFamily="50" charset="-128"/>
                <a:ea typeface="HGP創英角ｺﾞｼｯｸUB" pitchFamily="50" charset="-128"/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33491959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5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5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5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5076E-6 -7.69231E-7 L 0.0019 0.31859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1" y="1586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5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5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6549" grpId="0" animBg="1"/>
      <p:bldP spid="876554" grpId="0" animBg="1"/>
      <p:bldP spid="876557" grpId="0" animBg="1"/>
      <p:bldP spid="876558" grpId="0"/>
      <p:bldP spid="876562" grpId="0" animBg="1"/>
      <p:bldP spid="2" grpId="0"/>
      <p:bldP spid="20" grpId="0" animBg="1"/>
      <p:bldP spid="20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4d2625c79411c5fc11932dffd151aa42d37bd86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1030</TotalTime>
  <Words>13</Words>
  <Application>Microsoft Office PowerPoint</Application>
  <PresentationFormat>ユーザー設定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AR Pゴシック体S</vt:lpstr>
      <vt:lpstr>AR P丸ゴシック体M</vt:lpstr>
      <vt:lpstr>Eras Bold ITC</vt:lpstr>
      <vt:lpstr>HGP創英角ｺﾞｼｯｸUB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稲葉通太</dc:creator>
  <cp:lastModifiedBy>稲葉通太</cp:lastModifiedBy>
  <cp:revision>101</cp:revision>
  <cp:lastPrinted>2014-09-25T06:35:32Z</cp:lastPrinted>
  <dcterms:created xsi:type="dcterms:W3CDTF">2014-07-20T08:05:01Z</dcterms:created>
  <dcterms:modified xsi:type="dcterms:W3CDTF">2016-01-28T12:28:32Z</dcterms:modified>
</cp:coreProperties>
</file>