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4"/>
  </p:notesMasterIdLst>
  <p:sldIdLst>
    <p:sldId id="264" r:id="rId2"/>
    <p:sldId id="265" r:id="rId3"/>
  </p:sldIdLst>
  <p:sldSz cx="17610138" cy="9906000"/>
  <p:notesSz cx="6797675" cy="9926638"/>
  <p:custDataLst>
    <p:tags r:id="rId5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0066"/>
    <a:srgbClr val="336699"/>
    <a:srgbClr val="993366"/>
    <a:srgbClr val="008080"/>
    <a:srgbClr val="FF6699"/>
    <a:srgbClr val="9933FF"/>
    <a:srgbClr val="0066FF"/>
    <a:srgbClr val="00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4" d="100"/>
          <a:sy n="84" d="100"/>
        </p:scale>
        <p:origin x="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16A0-CDE6-4FCF-9289-02A033FEDC92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2A92-7970-4D94-B420-583C2F6C1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783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824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3747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085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743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2733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911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16A0-CDE6-4FCF-9289-02A033FEDC92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2A92-7970-4D94-B420-583C2F6C1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879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4543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987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716A0-CDE6-4FCF-9289-02A033FEDC92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62A92-7970-4D94-B420-583C2F6C1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129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0" Type="http://schemas.openxmlformats.org/officeDocument/2006/relationships/image" Target="../media/image9.gif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8.gi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0" Type="http://schemas.openxmlformats.org/officeDocument/2006/relationships/image" Target="../media/image9.gif"/><Relationship Id="rId4" Type="http://schemas.openxmlformats.org/officeDocument/2006/relationships/image" Target="../media/image3.png"/><Relationship Id="rId9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 bwMode="auto">
          <a:xfrm>
            <a:off x="557852" y="373673"/>
            <a:ext cx="10413072" cy="1379082"/>
          </a:xfrm>
          <a:prstGeom prst="roundRect">
            <a:avLst>
              <a:gd name="adj" fmla="val 6844"/>
            </a:avLst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 dirty="0">
              <a:latin typeface="Times New Roman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67822" y="393564"/>
            <a:ext cx="10193132" cy="1292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リンゴが１１個あります。３人の子どもに同じ数ずつ</a:t>
            </a:r>
          </a:p>
          <a:p>
            <a:pPr>
              <a:lnSpc>
                <a:spcPts val="5000"/>
              </a:lnSpc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わけます。一人何個ずつになって、何個あまりますか。</a:t>
            </a:r>
          </a:p>
        </p:txBody>
      </p:sp>
      <p:sp>
        <p:nvSpPr>
          <p:cNvPr id="19" name="角丸四角形 18"/>
          <p:cNvSpPr/>
          <p:nvPr/>
        </p:nvSpPr>
        <p:spPr bwMode="auto">
          <a:xfrm>
            <a:off x="11092144" y="2384200"/>
            <a:ext cx="66039" cy="7224577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 dirty="0">
              <a:latin typeface="Times New Roman" pitchFamily="18" charset="0"/>
            </a:endParaRPr>
          </a:p>
        </p:txBody>
      </p:sp>
      <p:sp>
        <p:nvSpPr>
          <p:cNvPr id="2048" name="正方形/長方形 2047"/>
          <p:cNvSpPr/>
          <p:nvPr/>
        </p:nvSpPr>
        <p:spPr>
          <a:xfrm>
            <a:off x="13505390" y="4437862"/>
            <a:ext cx="2406428" cy="18705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ja-JP" altLang="en-US" sz="11555" dirty="0">
                <a:latin typeface="HGP創英角ｺﾞｼｯｸUB" pitchFamily="50" charset="-128"/>
                <a:ea typeface="HGP創英角ｺﾞｼｯｸUB" pitchFamily="50" charset="-128"/>
              </a:rPr>
              <a:t>１１</a:t>
            </a:r>
            <a:endParaRPr lang="ja-JP" altLang="en-US" sz="11555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2050" name="直線コネクタ 2049"/>
          <p:cNvCxnSpPr/>
          <p:nvPr/>
        </p:nvCxnSpPr>
        <p:spPr bwMode="auto">
          <a:xfrm>
            <a:off x="13151520" y="4563227"/>
            <a:ext cx="2700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5" name="テキスト ボックス 2054"/>
          <p:cNvSpPr txBox="1"/>
          <p:nvPr/>
        </p:nvSpPr>
        <p:spPr>
          <a:xfrm>
            <a:off x="12891014" y="4097008"/>
            <a:ext cx="2288254" cy="2226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66" dirty="0">
                <a:latin typeface="AR Pゴシック体M" pitchFamily="50" charset="-128"/>
                <a:ea typeface="AR Pゴシック体M" pitchFamily="50" charset="-128"/>
              </a:rPr>
              <a:t>）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11588721" y="4294373"/>
            <a:ext cx="1407758" cy="20483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ja-JP" altLang="en-US" sz="12711" dirty="0">
                <a:latin typeface="HGP創英角ｺﾞｼｯｸUB" pitchFamily="50" charset="-128"/>
                <a:ea typeface="HGP創英角ｺﾞｼｯｸUB" pitchFamily="50" charset="-128"/>
              </a:rPr>
              <a:t>３</a:t>
            </a:r>
            <a:endParaRPr lang="ja-JP" altLang="en-US" sz="1271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4443762" y="2464617"/>
            <a:ext cx="1407758" cy="20483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ja-JP" altLang="en-US" sz="12711" dirty="0">
                <a:latin typeface="HGP創英角ｺﾞｼｯｸUB" pitchFamily="50" charset="-128"/>
                <a:ea typeface="HGP創英角ｺﾞｼｯｸUB" pitchFamily="50" charset="-128"/>
              </a:rPr>
              <a:t>３</a:t>
            </a:r>
            <a:endParaRPr lang="ja-JP" altLang="en-US" sz="1271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4410317" y="5830600"/>
            <a:ext cx="1407758" cy="20483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ja-JP" altLang="en-US" sz="12711" dirty="0">
                <a:latin typeface="HGP創英角ｺﾞｼｯｸUB" pitchFamily="50" charset="-128"/>
                <a:ea typeface="HGP創英角ｺﾞｼｯｸUB" pitchFamily="50" charset="-128"/>
              </a:rPr>
              <a:t>９</a:t>
            </a:r>
            <a:endParaRPr lang="ja-JP" altLang="en-US" sz="1271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48" name="直線コネクタ 47"/>
          <p:cNvCxnSpPr/>
          <p:nvPr/>
        </p:nvCxnSpPr>
        <p:spPr bwMode="auto">
          <a:xfrm>
            <a:off x="13371655" y="7788036"/>
            <a:ext cx="2600289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正方形/長方形 48"/>
          <p:cNvSpPr/>
          <p:nvPr/>
        </p:nvSpPr>
        <p:spPr>
          <a:xfrm>
            <a:off x="14448856" y="7590502"/>
            <a:ext cx="1407758" cy="20483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ja-JP" altLang="en-US" sz="12711" dirty="0">
                <a:latin typeface="HGP創英角ｺﾞｼｯｸUB" pitchFamily="50" charset="-128"/>
                <a:ea typeface="HGP創英角ｺﾞｼｯｸUB" pitchFamily="50" charset="-128"/>
              </a:rPr>
              <a:t>２</a:t>
            </a:r>
            <a:endParaRPr lang="ja-JP" altLang="en-US" sz="1271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20" name="Picture 2" descr="ya_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12" y="2406485"/>
            <a:ext cx="826640" cy="95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5" descr="ya_4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724" y="2406484"/>
            <a:ext cx="791629" cy="912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" descr="ya_4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190" y="2387026"/>
            <a:ext cx="786153" cy="88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7" descr="ya_4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297" y="2451653"/>
            <a:ext cx="770645" cy="866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8" descr="ya_4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726" y="2454164"/>
            <a:ext cx="768410" cy="863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9" descr="ya_4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926" y="2451653"/>
            <a:ext cx="788565" cy="886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0" descr="ya_4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290" y="2447262"/>
            <a:ext cx="755550" cy="914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1" descr="ya_4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097" y="2484529"/>
            <a:ext cx="779743" cy="876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2" descr="ya_4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736" y="2434585"/>
            <a:ext cx="800814" cy="900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3" descr="ya_4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7598" y="2484529"/>
            <a:ext cx="780724" cy="877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14" descr="ya_4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0037" y="2465611"/>
            <a:ext cx="781231" cy="878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円形吹き出し 2057"/>
          <p:cNvSpPr/>
          <p:nvPr/>
        </p:nvSpPr>
        <p:spPr bwMode="auto">
          <a:xfrm>
            <a:off x="6479864" y="4139171"/>
            <a:ext cx="3223624" cy="1486978"/>
          </a:xfrm>
          <a:prstGeom prst="wedgeEllipseCallout">
            <a:avLst>
              <a:gd name="adj1" fmla="val -62907"/>
              <a:gd name="adj2" fmla="val -2200"/>
            </a:avLst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 dirty="0">
              <a:latin typeface="Times New Roman" pitchFamily="18" charset="0"/>
            </a:endParaRPr>
          </a:p>
        </p:txBody>
      </p:sp>
      <p:sp>
        <p:nvSpPr>
          <p:cNvPr id="2059" name="テキスト ボックス 2058"/>
          <p:cNvSpPr txBox="1"/>
          <p:nvPr/>
        </p:nvSpPr>
        <p:spPr>
          <a:xfrm>
            <a:off x="6601142" y="4470451"/>
            <a:ext cx="3554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２個あまったね</a:t>
            </a:r>
          </a:p>
        </p:txBody>
      </p:sp>
      <p:sp>
        <p:nvSpPr>
          <p:cNvPr id="54" name="円形吹き出し 53"/>
          <p:cNvSpPr/>
          <p:nvPr/>
        </p:nvSpPr>
        <p:spPr bwMode="auto">
          <a:xfrm flipV="1">
            <a:off x="15044583" y="268354"/>
            <a:ext cx="1560417" cy="2115845"/>
          </a:xfrm>
          <a:prstGeom prst="wedgeEllipseCallout">
            <a:avLst>
              <a:gd name="adj1" fmla="val -61048"/>
              <a:gd name="adj2" fmla="val -16395"/>
            </a:avLst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 dirty="0">
              <a:latin typeface="Times New Roman" pitchFamily="18" charset="0"/>
            </a:endParaRPr>
          </a:p>
        </p:txBody>
      </p:sp>
      <p:sp>
        <p:nvSpPr>
          <p:cNvPr id="2061" name="テキスト ボックス 2060"/>
          <p:cNvSpPr txBox="1"/>
          <p:nvPr/>
        </p:nvSpPr>
        <p:spPr>
          <a:xfrm>
            <a:off x="15689544" y="486028"/>
            <a:ext cx="629275" cy="22424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889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筆算して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5203291" y="1010030"/>
            <a:ext cx="629275" cy="22424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889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みよう</a:t>
            </a:r>
          </a:p>
        </p:txBody>
      </p:sp>
      <p:sp>
        <p:nvSpPr>
          <p:cNvPr id="58" name="円/楕円 57"/>
          <p:cNvSpPr/>
          <p:nvPr/>
        </p:nvSpPr>
        <p:spPr bwMode="auto">
          <a:xfrm>
            <a:off x="14300530" y="7905557"/>
            <a:ext cx="1627331" cy="1682355"/>
          </a:xfrm>
          <a:prstGeom prst="ellipse">
            <a:avLst/>
          </a:prstGeom>
          <a:noFill/>
          <a:ln w="28575" cap="flat" cmpd="sng" algn="ctr">
            <a:solidFill>
              <a:srgbClr val="FF0066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 dirty="0">
              <a:latin typeface="Times New Roman" pitchFamily="18" charset="0"/>
            </a:endParaRPr>
          </a:p>
        </p:txBody>
      </p:sp>
      <p:sp>
        <p:nvSpPr>
          <p:cNvPr id="59" name="円/楕円 58"/>
          <p:cNvSpPr/>
          <p:nvPr/>
        </p:nvSpPr>
        <p:spPr bwMode="auto">
          <a:xfrm>
            <a:off x="14301289" y="2728437"/>
            <a:ext cx="1702892" cy="1709425"/>
          </a:xfrm>
          <a:prstGeom prst="ellipse">
            <a:avLst/>
          </a:prstGeom>
          <a:noFill/>
          <a:ln w="28575" cap="flat" cmpd="sng" algn="ctr">
            <a:solidFill>
              <a:srgbClr val="FF0066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 dirty="0">
              <a:latin typeface="Times New Roman" pitchFamily="18" charset="0"/>
            </a:endParaRPr>
          </a:p>
        </p:txBody>
      </p:sp>
      <p:sp>
        <p:nvSpPr>
          <p:cNvPr id="2063" name="テキスト ボックス 2062"/>
          <p:cNvSpPr txBox="1"/>
          <p:nvPr/>
        </p:nvSpPr>
        <p:spPr>
          <a:xfrm>
            <a:off x="1078443" y="8900891"/>
            <a:ext cx="9089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一人３個ずつになって２個あまる</a:t>
            </a:r>
          </a:p>
        </p:txBody>
      </p:sp>
      <p:pic>
        <p:nvPicPr>
          <p:cNvPr id="37" name="Picture 2" descr="ya_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35" y="6484999"/>
            <a:ext cx="826640" cy="95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5" descr="ya_4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668" y="6470754"/>
            <a:ext cx="791629" cy="912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6" descr="ya_4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939" y="6506968"/>
            <a:ext cx="786153" cy="88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7" descr="ya_4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821" y="6549628"/>
            <a:ext cx="770645" cy="866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8" descr="ya_4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744" y="6554731"/>
            <a:ext cx="768410" cy="863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9" descr="ya_4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8595" y="6565620"/>
            <a:ext cx="788565" cy="886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10" descr="ya_4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068" y="6525328"/>
            <a:ext cx="755550" cy="914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11" descr="ya_4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739" y="6563919"/>
            <a:ext cx="779743" cy="876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12" descr="ya_4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2722" y="6585195"/>
            <a:ext cx="800814" cy="900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2305">
            <a:off x="4068244" y="3775920"/>
            <a:ext cx="2220568" cy="2220568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31" y="7342026"/>
            <a:ext cx="1853714" cy="1853714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780" y="7378022"/>
            <a:ext cx="1730181" cy="173018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1808" y="7224643"/>
            <a:ext cx="1971097" cy="1971097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00794">
            <a:off x="13054040" y="805721"/>
            <a:ext cx="1922716" cy="1922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97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mph" presetSubtype="0" repeatCount="indefinit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48" grpId="0"/>
      <p:bldP spid="2055" grpId="0"/>
      <p:bldP spid="44" grpId="0"/>
      <p:bldP spid="45" grpId="0"/>
      <p:bldP spid="47" grpId="0"/>
      <p:bldP spid="49" grpId="0"/>
      <p:bldP spid="2058" grpId="0" animBg="1"/>
      <p:bldP spid="2059" grpId="0"/>
      <p:bldP spid="54" grpId="0" animBg="1"/>
      <p:bldP spid="2061" grpId="0"/>
      <p:bldP spid="56" grpId="0"/>
      <p:bldP spid="58" grpId="0" animBg="1" autoUpdateAnimBg="0"/>
      <p:bldP spid="58" grpId="1" animBg="1"/>
      <p:bldP spid="59" grpId="0" animBg="1" autoUpdateAnimBg="0"/>
      <p:bldP spid="59" grpId="1" animBg="1"/>
      <p:bldP spid="20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ya_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00" y="2686383"/>
            <a:ext cx="753301" cy="908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5" descr="ya_4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701" y="2686381"/>
            <a:ext cx="721396" cy="871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" descr="ya_4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398" y="2667794"/>
            <a:ext cx="716405" cy="844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7" descr="ya_4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775" y="2729530"/>
            <a:ext cx="702273" cy="82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8" descr="ya_4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462" y="2731928"/>
            <a:ext cx="700237" cy="825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9" descr="ya_4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586" y="2729530"/>
            <a:ext cx="718603" cy="846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0" descr="ya_4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142" y="2725335"/>
            <a:ext cx="688517" cy="873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1" descr="ya_4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973" y="2760934"/>
            <a:ext cx="710564" cy="837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2" descr="ya_4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062" y="2713225"/>
            <a:ext cx="729765" cy="859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3" descr="ya_4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35" y="2760934"/>
            <a:ext cx="711458" cy="838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14" descr="ya_4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2486" y="2742863"/>
            <a:ext cx="711920" cy="838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角丸四角形 18"/>
          <p:cNvSpPr/>
          <p:nvPr/>
        </p:nvSpPr>
        <p:spPr bwMode="auto">
          <a:xfrm>
            <a:off x="9880513" y="2293882"/>
            <a:ext cx="76267" cy="7072786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 dirty="0">
              <a:latin typeface="Times New Roman" pitchFamily="18" charset="0"/>
            </a:endParaRPr>
          </a:p>
        </p:txBody>
      </p:sp>
      <p:sp>
        <p:nvSpPr>
          <p:cNvPr id="2048" name="正方形/長方形 2047"/>
          <p:cNvSpPr/>
          <p:nvPr/>
        </p:nvSpPr>
        <p:spPr>
          <a:xfrm>
            <a:off x="12222724" y="4437537"/>
            <a:ext cx="2406428" cy="18705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ja-JP" altLang="en-US" sz="11555" dirty="0">
                <a:latin typeface="HGP創英角ｺﾞｼｯｸUB" pitchFamily="50" charset="-128"/>
                <a:ea typeface="HGP創英角ｺﾞｼｯｸUB" pitchFamily="50" charset="-128"/>
              </a:rPr>
              <a:t>１１</a:t>
            </a:r>
            <a:endParaRPr lang="ja-JP" altLang="en-US" sz="11555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2050" name="直線コネクタ 2049"/>
          <p:cNvCxnSpPr/>
          <p:nvPr/>
        </p:nvCxnSpPr>
        <p:spPr bwMode="auto">
          <a:xfrm>
            <a:off x="11789113" y="4567649"/>
            <a:ext cx="2916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5" name="テキスト ボックス 2054"/>
          <p:cNvSpPr txBox="1"/>
          <p:nvPr/>
        </p:nvSpPr>
        <p:spPr>
          <a:xfrm>
            <a:off x="11553445" y="4096987"/>
            <a:ext cx="2288254" cy="2226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66" dirty="0">
                <a:latin typeface="AR Pゴシック体M" pitchFamily="50" charset="-128"/>
                <a:ea typeface="AR Pゴシック体M" pitchFamily="50" charset="-128"/>
              </a:rPr>
              <a:t>）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10306055" y="4294048"/>
            <a:ext cx="1407758" cy="20483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ja-JP" altLang="en-US" sz="12711" dirty="0">
                <a:latin typeface="HGP創英角ｺﾞｼｯｸUB" pitchFamily="50" charset="-128"/>
                <a:ea typeface="HGP創英角ｺﾞｼｯｸUB" pitchFamily="50" charset="-128"/>
              </a:rPr>
              <a:t>３</a:t>
            </a:r>
            <a:endParaRPr lang="ja-JP" altLang="en-US" sz="12711" i="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3237036" y="2528366"/>
            <a:ext cx="1407758" cy="20483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ja-JP" altLang="en-US" sz="12711" dirty="0">
                <a:latin typeface="HGP創英角ｺﾞｼｯｸUB" pitchFamily="50" charset="-128"/>
                <a:ea typeface="HGP創英角ｺﾞｼｯｸUB" pitchFamily="50" charset="-128"/>
              </a:rPr>
              <a:t>３</a:t>
            </a:r>
            <a:endParaRPr lang="ja-JP" altLang="en-US" sz="1271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3127651" y="5830275"/>
            <a:ext cx="1407758" cy="20483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ja-JP" altLang="en-US" sz="12711" dirty="0">
                <a:latin typeface="HGP創英角ｺﾞｼｯｸUB" pitchFamily="50" charset="-128"/>
                <a:ea typeface="HGP創英角ｺﾞｼｯｸUB" pitchFamily="50" charset="-128"/>
              </a:rPr>
              <a:t>９</a:t>
            </a:r>
            <a:endParaRPr lang="ja-JP" altLang="en-US" sz="1271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48" name="直線コネクタ 47"/>
          <p:cNvCxnSpPr/>
          <p:nvPr/>
        </p:nvCxnSpPr>
        <p:spPr bwMode="auto">
          <a:xfrm>
            <a:off x="12088989" y="7787711"/>
            <a:ext cx="2600289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正方形/長方形 48"/>
          <p:cNvSpPr/>
          <p:nvPr/>
        </p:nvSpPr>
        <p:spPr>
          <a:xfrm>
            <a:off x="13154086" y="7539206"/>
            <a:ext cx="1407758" cy="20483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ja-JP" altLang="en-US" sz="12711" dirty="0">
                <a:latin typeface="HGP創英角ｺﾞｼｯｸUB" pitchFamily="50" charset="-128"/>
                <a:ea typeface="HGP創英角ｺﾞｼｯｸUB" pitchFamily="50" charset="-128"/>
              </a:rPr>
              <a:t>２</a:t>
            </a:r>
            <a:endParaRPr lang="ja-JP" altLang="en-US" sz="1271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058" name="円形吹き出し 2057"/>
          <p:cNvSpPr/>
          <p:nvPr/>
        </p:nvSpPr>
        <p:spPr bwMode="auto">
          <a:xfrm rot="14313071">
            <a:off x="15361193" y="6281617"/>
            <a:ext cx="1936044" cy="2131137"/>
          </a:xfrm>
          <a:prstGeom prst="wedgeEllipseCallout">
            <a:avLst>
              <a:gd name="adj1" fmla="val -47838"/>
              <a:gd name="adj2" fmla="val -41594"/>
            </a:avLst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 dirty="0">
              <a:latin typeface="Times New Roman" pitchFamily="18" charset="0"/>
            </a:endParaRPr>
          </a:p>
        </p:txBody>
      </p:sp>
      <p:sp>
        <p:nvSpPr>
          <p:cNvPr id="2059" name="テキスト ボックス 2058"/>
          <p:cNvSpPr txBox="1"/>
          <p:nvPr/>
        </p:nvSpPr>
        <p:spPr>
          <a:xfrm>
            <a:off x="15383991" y="6649009"/>
            <a:ext cx="34463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２個</a:t>
            </a:r>
          </a:p>
          <a:p>
            <a:r>
              <a:rPr lang="ja-JP" altLang="en-US" sz="3200" dirty="0" smtClean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あまった</a:t>
            </a:r>
            <a:r>
              <a:rPr lang="ja-JP" altLang="en-US" sz="3200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ね</a:t>
            </a:r>
          </a:p>
        </p:txBody>
      </p:sp>
      <p:sp>
        <p:nvSpPr>
          <p:cNvPr id="54" name="円形吹き出し 53"/>
          <p:cNvSpPr/>
          <p:nvPr/>
        </p:nvSpPr>
        <p:spPr bwMode="auto">
          <a:xfrm flipV="1">
            <a:off x="13630006" y="236865"/>
            <a:ext cx="1913132" cy="2115845"/>
          </a:xfrm>
          <a:prstGeom prst="wedgeEllipseCallout">
            <a:avLst>
              <a:gd name="adj1" fmla="val -61048"/>
              <a:gd name="adj2" fmla="val -16395"/>
            </a:avLst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 dirty="0">
              <a:latin typeface="Times New Roman" pitchFamily="18" charset="0"/>
            </a:endParaRPr>
          </a:p>
        </p:txBody>
      </p:sp>
      <p:sp>
        <p:nvSpPr>
          <p:cNvPr id="2061" name="テキスト ボックス 2060"/>
          <p:cNvSpPr txBox="1"/>
          <p:nvPr/>
        </p:nvSpPr>
        <p:spPr>
          <a:xfrm>
            <a:off x="14382512" y="360302"/>
            <a:ext cx="677108" cy="22424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200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筆算して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3871849" y="829665"/>
            <a:ext cx="677108" cy="22424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200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みよう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4125" y="4755397"/>
            <a:ext cx="457740" cy="446261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3128" y="4752400"/>
            <a:ext cx="457740" cy="446261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9441" y="4755397"/>
            <a:ext cx="457740" cy="446261"/>
          </a:xfrm>
          <a:prstGeom prst="rect">
            <a:avLst/>
          </a:prstGeom>
        </p:spPr>
      </p:pic>
      <p:pic>
        <p:nvPicPr>
          <p:cNvPr id="61" name="図 6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5754" y="4752400"/>
            <a:ext cx="457740" cy="446261"/>
          </a:xfrm>
          <a:prstGeom prst="rect">
            <a:avLst/>
          </a:prstGeom>
        </p:spPr>
      </p:pic>
      <p:pic>
        <p:nvPicPr>
          <p:cNvPr id="62" name="図 6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3494" y="4752400"/>
            <a:ext cx="457740" cy="446261"/>
          </a:xfrm>
          <a:prstGeom prst="rect">
            <a:avLst/>
          </a:prstGeom>
        </p:spPr>
      </p:pic>
      <p:pic>
        <p:nvPicPr>
          <p:cNvPr id="63" name="図 6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9824" y="5340888"/>
            <a:ext cx="457740" cy="446261"/>
          </a:xfrm>
          <a:prstGeom prst="rect">
            <a:avLst/>
          </a:prstGeom>
        </p:spPr>
      </p:pic>
      <p:pic>
        <p:nvPicPr>
          <p:cNvPr id="64" name="図 6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6887" y="5329763"/>
            <a:ext cx="457740" cy="446261"/>
          </a:xfrm>
          <a:prstGeom prst="rect">
            <a:avLst/>
          </a:prstGeom>
        </p:spPr>
      </p:pic>
      <p:pic>
        <p:nvPicPr>
          <p:cNvPr id="65" name="図 6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2265" y="5340888"/>
            <a:ext cx="457740" cy="446261"/>
          </a:xfrm>
          <a:prstGeom prst="rect">
            <a:avLst/>
          </a:prstGeom>
        </p:spPr>
      </p:pic>
      <p:pic>
        <p:nvPicPr>
          <p:cNvPr id="66" name="図 6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2829" y="5329763"/>
            <a:ext cx="457740" cy="446261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0374" y="5309735"/>
            <a:ext cx="457740" cy="446261"/>
          </a:xfrm>
          <a:prstGeom prst="rect">
            <a:avLst/>
          </a:prstGeom>
        </p:spPr>
      </p:pic>
      <p:pic>
        <p:nvPicPr>
          <p:cNvPr id="68" name="図 6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8115" y="5294536"/>
            <a:ext cx="457740" cy="446261"/>
          </a:xfrm>
          <a:prstGeom prst="rect">
            <a:avLst/>
          </a:prstGeom>
        </p:spPr>
      </p:pic>
      <p:pic>
        <p:nvPicPr>
          <p:cNvPr id="69" name="図 6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6521" y="7110752"/>
            <a:ext cx="457740" cy="446261"/>
          </a:xfrm>
          <a:prstGeom prst="rect">
            <a:avLst/>
          </a:prstGeom>
        </p:spPr>
      </p:pic>
      <p:pic>
        <p:nvPicPr>
          <p:cNvPr id="70" name="図 6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8387" y="3961351"/>
            <a:ext cx="457740" cy="446261"/>
          </a:xfrm>
          <a:prstGeom prst="rect">
            <a:avLst/>
          </a:prstGeom>
        </p:spPr>
      </p:pic>
      <p:pic>
        <p:nvPicPr>
          <p:cNvPr id="71" name="図 7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2045" y="3560689"/>
            <a:ext cx="457740" cy="446261"/>
          </a:xfrm>
          <a:prstGeom prst="rect">
            <a:avLst/>
          </a:prstGeom>
        </p:spPr>
      </p:pic>
      <p:pic>
        <p:nvPicPr>
          <p:cNvPr id="72" name="図 7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4376" y="3959473"/>
            <a:ext cx="457740" cy="446261"/>
          </a:xfrm>
          <a:prstGeom prst="rect">
            <a:avLst/>
          </a:prstGeom>
        </p:spPr>
      </p:pic>
      <p:pic>
        <p:nvPicPr>
          <p:cNvPr id="74" name="図 7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8781" y="6651875"/>
            <a:ext cx="457740" cy="446261"/>
          </a:xfrm>
          <a:prstGeom prst="rect">
            <a:avLst/>
          </a:prstGeom>
        </p:spPr>
      </p:pic>
      <p:pic>
        <p:nvPicPr>
          <p:cNvPr id="75" name="図 7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4565" y="6651875"/>
            <a:ext cx="457740" cy="446261"/>
          </a:xfrm>
          <a:prstGeom prst="rect">
            <a:avLst/>
          </a:prstGeom>
        </p:spPr>
      </p:pic>
      <p:pic>
        <p:nvPicPr>
          <p:cNvPr id="76" name="図 7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2813" y="6649009"/>
            <a:ext cx="457740" cy="446261"/>
          </a:xfrm>
          <a:prstGeom prst="rect">
            <a:avLst/>
          </a:prstGeom>
        </p:spPr>
      </p:pic>
      <p:pic>
        <p:nvPicPr>
          <p:cNvPr id="77" name="図 7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2016" y="6651875"/>
            <a:ext cx="457740" cy="446261"/>
          </a:xfrm>
          <a:prstGeom prst="rect">
            <a:avLst/>
          </a:prstGeom>
        </p:spPr>
      </p:pic>
      <p:pic>
        <p:nvPicPr>
          <p:cNvPr id="78" name="図 7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9226" y="6652090"/>
            <a:ext cx="457740" cy="446261"/>
          </a:xfrm>
          <a:prstGeom prst="rect">
            <a:avLst/>
          </a:prstGeom>
        </p:spPr>
      </p:pic>
      <p:pic>
        <p:nvPicPr>
          <p:cNvPr id="79" name="図 7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5216" y="7151956"/>
            <a:ext cx="457740" cy="446261"/>
          </a:xfrm>
          <a:prstGeom prst="rect">
            <a:avLst/>
          </a:prstGeom>
        </p:spPr>
      </p:pic>
      <p:pic>
        <p:nvPicPr>
          <p:cNvPr id="80" name="図 7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4262" y="7110752"/>
            <a:ext cx="457740" cy="446261"/>
          </a:xfrm>
          <a:prstGeom prst="rect">
            <a:avLst/>
          </a:prstGeom>
        </p:spPr>
      </p:pic>
      <p:pic>
        <p:nvPicPr>
          <p:cNvPr id="81" name="図 8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1538" y="7132332"/>
            <a:ext cx="457740" cy="446261"/>
          </a:xfrm>
          <a:prstGeom prst="rect">
            <a:avLst/>
          </a:prstGeom>
        </p:spPr>
      </p:pic>
      <p:sp>
        <p:nvSpPr>
          <p:cNvPr id="82" name="テキスト ボックス 81"/>
          <p:cNvSpPr txBox="1"/>
          <p:nvPr/>
        </p:nvSpPr>
        <p:spPr>
          <a:xfrm>
            <a:off x="914401" y="8900891"/>
            <a:ext cx="9253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一人３個ずつになって２個あまる</a:t>
            </a:r>
          </a:p>
        </p:txBody>
      </p:sp>
      <p:sp>
        <p:nvSpPr>
          <p:cNvPr id="83" name="角丸四角形 82"/>
          <p:cNvSpPr/>
          <p:nvPr/>
        </p:nvSpPr>
        <p:spPr bwMode="auto">
          <a:xfrm>
            <a:off x="557852" y="373673"/>
            <a:ext cx="10413072" cy="1379082"/>
          </a:xfrm>
          <a:prstGeom prst="roundRect">
            <a:avLst>
              <a:gd name="adj" fmla="val 10037"/>
            </a:avLst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80" tIns="66040" rIns="132080" bIns="66040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 dirty="0">
              <a:latin typeface="Times New Roman" pitchFamily="18" charset="0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667822" y="393564"/>
            <a:ext cx="10193132" cy="1292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リンゴが１１個あります。３人の子どもに同じ数ずつ</a:t>
            </a:r>
          </a:p>
          <a:p>
            <a:pPr>
              <a:lnSpc>
                <a:spcPts val="5000"/>
              </a:lnSpc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わけます。一人何個ずつになって、何個あまりますか。</a:t>
            </a:r>
          </a:p>
        </p:txBody>
      </p:sp>
      <p:pic>
        <p:nvPicPr>
          <p:cNvPr id="85" name="図 8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93" y="6740972"/>
            <a:ext cx="2282939" cy="2282939"/>
          </a:xfrm>
          <a:prstGeom prst="rect">
            <a:avLst/>
          </a:prstGeom>
        </p:spPr>
      </p:pic>
      <p:pic>
        <p:nvPicPr>
          <p:cNvPr id="86" name="図 8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270" y="6757066"/>
            <a:ext cx="2151928" cy="2151928"/>
          </a:xfrm>
          <a:prstGeom prst="rect">
            <a:avLst/>
          </a:prstGeom>
        </p:spPr>
      </p:pic>
      <p:pic>
        <p:nvPicPr>
          <p:cNvPr id="87" name="図 8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8178" y="6765168"/>
            <a:ext cx="2290512" cy="2290512"/>
          </a:xfrm>
          <a:prstGeom prst="rect">
            <a:avLst/>
          </a:prstGeom>
        </p:spPr>
      </p:pic>
      <p:pic>
        <p:nvPicPr>
          <p:cNvPr id="88" name="図 8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00794">
            <a:off x="11591893" y="687244"/>
            <a:ext cx="1922716" cy="1922716"/>
          </a:xfrm>
          <a:prstGeom prst="rect">
            <a:avLst/>
          </a:prstGeom>
        </p:spPr>
      </p:pic>
      <p:pic>
        <p:nvPicPr>
          <p:cNvPr id="89" name="図 8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2305">
            <a:off x="15119214" y="8459688"/>
            <a:ext cx="1528638" cy="1528638"/>
          </a:xfrm>
          <a:prstGeom prst="rect">
            <a:avLst/>
          </a:prstGeom>
        </p:spPr>
      </p:pic>
      <p:pic>
        <p:nvPicPr>
          <p:cNvPr id="90" name="図 8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271" y="5138133"/>
            <a:ext cx="1121421" cy="1121421"/>
          </a:xfrm>
          <a:prstGeom prst="rect">
            <a:avLst/>
          </a:prstGeom>
        </p:spPr>
      </p:pic>
      <p:pic>
        <p:nvPicPr>
          <p:cNvPr id="91" name="図 9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183" y="4330641"/>
            <a:ext cx="1180193" cy="1180193"/>
          </a:xfrm>
          <a:prstGeom prst="rect">
            <a:avLst/>
          </a:prstGeom>
        </p:spPr>
      </p:pic>
      <p:pic>
        <p:nvPicPr>
          <p:cNvPr id="92" name="図 9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5" y="5105720"/>
            <a:ext cx="1175371" cy="117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4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8598E-6 2.82051E-6 L 0.00848 0.3541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4" y="17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0684E-6 -4.10256E-6 L 0.15497 0.3719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44" y="185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8275E-6 1.02564E-6 L 0.30795 0.3592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97" y="179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6172E-6 2.30769E-6 L -0.10935 0.3538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72" y="176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7234E-7 2.05128E-6 L 0.04345 0.35368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3" y="17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6971E-6 7.69231E-7 L 0.19742 0.3408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71" y="170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40106E-7 -7.69231E-7 L -0.22221 0.35192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15" y="175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72496E-7 -3.58974E-6 L -0.05932 0.3501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66" y="1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896E-6 2.30769E-6 L 0.10096 0.36073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48" y="180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1500"/>
                                        <p:tgtEl>
                                          <p:spTgt spid="2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1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500"/>
                            </p:stCondLst>
                            <p:childTnLst>
                              <p:par>
                                <p:cTn id="1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1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500"/>
                            </p:stCondLst>
                            <p:childTnLst>
                              <p:par>
                                <p:cTn id="1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1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500"/>
                            </p:stCondLst>
                            <p:childTnLst>
                              <p:par>
                                <p:cTn id="1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1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500"/>
                            </p:stCondLst>
                            <p:childTnLst>
                              <p:par>
                                <p:cTn id="21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1447E-6 -3.58974E-6 L 0.2882 0.53141 " pathEditMode="relative" rAng="0" ptsTypes="AA">
                                      <p:cBhvr>
                                        <p:cTn id="220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05" y="26571"/>
                                    </p:animMotion>
                                  </p:childTnLst>
                                </p:cTn>
                              </p:par>
                              <p:par>
                                <p:cTn id="2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919E-7 -7.69231E-7 L 0.29794 0.53029 " pathEditMode="relative" rAng="0" ptsTypes="AA">
                                      <p:cBhvr>
                                        <p:cTn id="222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92" y="265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55" grpId="0"/>
      <p:bldP spid="44" grpId="0"/>
      <p:bldP spid="45" grpId="0"/>
      <p:bldP spid="47" grpId="0"/>
      <p:bldP spid="49" grpId="0"/>
      <p:bldP spid="2058" grpId="0" animBg="1"/>
      <p:bldP spid="2059" grpId="0"/>
      <p:bldP spid="54" grpId="0" animBg="1"/>
      <p:bldP spid="2061" grpId="0"/>
      <p:bldP spid="56" grpId="0"/>
      <p:bldP spid="82" grpId="0"/>
      <p:bldP spid="83" grpId="0" animBg="1"/>
      <p:bldP spid="8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242d655223f90713a93311a7435784011888232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1102</TotalTime>
  <Words>87</Words>
  <Application>Microsoft Office PowerPoint</Application>
  <PresentationFormat>ユーザー設定</PresentationFormat>
  <Paragraphs>25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AR Pゴシック体M</vt:lpstr>
      <vt:lpstr>AR Pゴシック体S</vt:lpstr>
      <vt:lpstr>Eras Bold ITC</vt:lpstr>
      <vt:lpstr>HGP創英角ｺﾞｼｯｸUB</vt:lpstr>
      <vt:lpstr>ＭＳ Ｐゴシック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108</cp:revision>
  <cp:lastPrinted>2014-09-25T06:35:32Z</cp:lastPrinted>
  <dcterms:created xsi:type="dcterms:W3CDTF">2014-07-20T08:05:01Z</dcterms:created>
  <dcterms:modified xsi:type="dcterms:W3CDTF">2016-02-20T13:41:51Z</dcterms:modified>
</cp:coreProperties>
</file>