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4"/>
  </p:notesMasterIdLst>
  <p:sldIdLst>
    <p:sldId id="265" r:id="rId2"/>
    <p:sldId id="266" r:id="rId3"/>
  </p:sldIdLst>
  <p:sldSz cx="17610138" cy="9906000"/>
  <p:notesSz cx="6797675" cy="99266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603-5333-416B-A619-D0EBD87016A6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49E-601A-4837-BEFF-4752C16E75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49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25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704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0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249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96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312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9603-5333-416B-A619-D0EBD87016A6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249E-601A-4837-BEFF-4752C16E75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94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7134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9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335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9603-5333-416B-A619-D0EBD87016A6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3249E-601A-4837-BEFF-4752C16E75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054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iming>
    <p:tnLst>
      <p:par>
        <p:cTn id="1" dur="indefinite" restart="never" nodeType="tmRoot"/>
      </p:par>
    </p:tnLst>
  </p:timing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slide" Target="slide1.xml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slide" Target="slide1.xml"/><Relationship Id="rId9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875" y="3184857"/>
            <a:ext cx="10010953" cy="340578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28" y="1728739"/>
            <a:ext cx="3631031" cy="7004018"/>
          </a:xfrm>
          <a:prstGeom prst="rect">
            <a:avLst/>
          </a:prstGeom>
        </p:spPr>
      </p:pic>
      <p:pic>
        <p:nvPicPr>
          <p:cNvPr id="11" name="図 10">
            <a:hlinkClick r:id="rId4" action="ppaction://hlinksldjump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4455" r="8338" b="52481"/>
          <a:stretch/>
        </p:blipFill>
        <p:spPr>
          <a:xfrm>
            <a:off x="1212454" y="2040763"/>
            <a:ext cx="3016244" cy="3016246"/>
          </a:xfrm>
          <a:prstGeom prst="rect">
            <a:avLst/>
          </a:prstGeom>
        </p:spPr>
      </p:pic>
      <p:pic>
        <p:nvPicPr>
          <p:cNvPr id="12" name="図 11">
            <a:hlinkClick r:id="rId6" action="ppaction://hlinksldjump"/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51975" r="8338" b="4961"/>
          <a:stretch/>
        </p:blipFill>
        <p:spPr>
          <a:xfrm>
            <a:off x="1212454" y="5336532"/>
            <a:ext cx="3016244" cy="3016244"/>
          </a:xfrm>
          <a:prstGeom prst="rect">
            <a:avLst/>
          </a:prstGeom>
        </p:spPr>
      </p:pic>
      <p:pic>
        <p:nvPicPr>
          <p:cNvPr id="13" name="図 12">
            <a:hlinkClick r:id="rId6" action="ppaction://hlinksldjump"/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6" t="51659" r="5663" b="3688"/>
          <a:stretch/>
        </p:blipFill>
        <p:spPr>
          <a:xfrm>
            <a:off x="1316462" y="5383619"/>
            <a:ext cx="3016244" cy="310566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900416" y="0"/>
            <a:ext cx="9899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 smtClean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信号を まもろう</a:t>
            </a:r>
            <a:endParaRPr kumimoji="1" lang="ja-JP" altLang="en-US" sz="8800" dirty="0">
              <a:solidFill>
                <a:schemeClr val="accent5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68" t="23332" b="42020"/>
          <a:stretch/>
        </p:blipFill>
        <p:spPr>
          <a:xfrm>
            <a:off x="5096256" y="256031"/>
            <a:ext cx="2987395" cy="167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83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40" y="3177938"/>
            <a:ext cx="10031289" cy="341270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28" y="1728739"/>
            <a:ext cx="3631031" cy="7004018"/>
          </a:xfrm>
          <a:prstGeom prst="rect">
            <a:avLst/>
          </a:prstGeom>
        </p:spPr>
      </p:pic>
      <p:pic>
        <p:nvPicPr>
          <p:cNvPr id="7" name="図 6">
            <a:hlinkClick r:id="rId4" action="ppaction://hlinksldjump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4455" r="8338" b="52481"/>
          <a:stretch/>
        </p:blipFill>
        <p:spPr>
          <a:xfrm>
            <a:off x="1212454" y="2040763"/>
            <a:ext cx="3016244" cy="3016246"/>
          </a:xfrm>
          <a:prstGeom prst="rect">
            <a:avLst/>
          </a:prstGeom>
        </p:spPr>
      </p:pic>
      <p:pic>
        <p:nvPicPr>
          <p:cNvPr id="8" name="図 7">
            <a:hlinkClick r:id="rId6" action="ppaction://hlinksldjump"/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51975" r="8338" b="4961"/>
          <a:stretch/>
        </p:blipFill>
        <p:spPr>
          <a:xfrm>
            <a:off x="1212454" y="5336532"/>
            <a:ext cx="3016244" cy="3016244"/>
          </a:xfrm>
          <a:prstGeom prst="rect">
            <a:avLst/>
          </a:prstGeom>
        </p:spPr>
      </p:pic>
      <p:pic>
        <p:nvPicPr>
          <p:cNvPr id="10" name="図 9">
            <a:hlinkClick r:id="rId4" action="ppaction://hlinksldjump"/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0" t="4253" r="6116" b="53220"/>
          <a:stretch/>
        </p:blipFill>
        <p:spPr>
          <a:xfrm>
            <a:off x="1212454" y="2086138"/>
            <a:ext cx="3016244" cy="287041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900416" y="0"/>
            <a:ext cx="9899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 smtClean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信号を まもろう</a:t>
            </a:r>
            <a:endParaRPr kumimoji="1" lang="ja-JP" altLang="en-US" sz="8800" dirty="0">
              <a:solidFill>
                <a:schemeClr val="accent5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68" t="23332" b="42020"/>
          <a:stretch/>
        </p:blipFill>
        <p:spPr>
          <a:xfrm>
            <a:off x="5096256" y="256031"/>
            <a:ext cx="2987395" cy="167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25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26c4c52e4b41dbb58c825eeb889d8347a9f4f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6</Words>
  <Application>Microsoft Office PowerPoint</Application>
  <PresentationFormat>ユーザー設定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 Pゴシック体S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100</cp:revision>
  <cp:lastPrinted>2014-09-25T06:35:32Z</cp:lastPrinted>
  <dcterms:created xsi:type="dcterms:W3CDTF">2014-07-20T08:05:01Z</dcterms:created>
  <dcterms:modified xsi:type="dcterms:W3CDTF">2015-12-05T05:24:16Z</dcterms:modified>
</cp:coreProperties>
</file>