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9" r:id="rId1"/>
  </p:sldMasterIdLst>
  <p:notesMasterIdLst>
    <p:notesMasterId r:id="rId9"/>
  </p:notes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</p:sldIdLst>
  <p:sldSz cx="17610138" cy="9906000"/>
  <p:notesSz cx="6797675" cy="9926638"/>
  <p:custDataLst>
    <p:tags r:id="rId10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336699"/>
    <a:srgbClr val="993366"/>
    <a:srgbClr val="008080"/>
    <a:srgbClr val="FF6699"/>
    <a:srgbClr val="FF3399"/>
    <a:srgbClr val="9933FF"/>
    <a:srgbClr val="0066FF"/>
    <a:srgbClr val="00FF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81" d="100"/>
          <a:sy n="81" d="100"/>
        </p:scale>
        <p:origin x="54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59ED4-A57A-4DD7-9C5D-68E6BC71C0A8}" type="datetimeFigureOut">
              <a:rPr kumimoji="1" lang="ja-JP" altLang="en-US" smtClean="0"/>
              <a:t>2015/12/5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CC4D0-E3C0-47DA-B12C-27B213BF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625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01267" y="1621191"/>
            <a:ext cx="13207604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01267" y="5202944"/>
            <a:ext cx="13207604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A5C95-7DD6-4758-8E48-6782788A1AA4}" type="datetimeFigureOut">
              <a:rPr kumimoji="1" lang="ja-JP" altLang="en-US" smtClean="0"/>
              <a:t>2015/12/5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26D23-8E9F-4767-93B4-C49C684360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297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2015/12/5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6129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602255" y="527403"/>
            <a:ext cx="379718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210697" y="527403"/>
            <a:ext cx="11171431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2015/12/5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637148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93985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97A11D6A-2C9E-423E-8C8F-E4AFD572C89F}" type="datetimeFigureOut">
              <a:rPr kumimoji="1" lang="ja-JP" altLang="en-US" smtClean="0"/>
              <a:t>2015/12/5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1694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2015/12/5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64307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01525" y="2469622"/>
            <a:ext cx="15188744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01525" y="6629225"/>
            <a:ext cx="15188744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2015/12/5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99773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210697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915132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2015/12/5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9557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1" y="527404"/>
            <a:ext cx="15188744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2991" y="2428347"/>
            <a:ext cx="744991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12991" y="3618442"/>
            <a:ext cx="744991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8915133" y="2428347"/>
            <a:ext cx="7486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8915133" y="3618442"/>
            <a:ext cx="7486602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2015/12/5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56519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A5C95-7DD6-4758-8E48-6782788A1AA4}" type="datetimeFigureOut">
              <a:rPr kumimoji="1" lang="ja-JP" altLang="en-US" smtClean="0"/>
              <a:t>2015/12/5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26D23-8E9F-4767-93B4-C49C684360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0881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2015/12/5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42847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2015/12/5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48221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2015/12/5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2312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210697" y="527404"/>
            <a:ext cx="15188744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0697" y="2637014"/>
            <a:ext cx="15188744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A5C95-7DD6-4758-8E48-6782788A1AA4}" type="datetimeFigureOut">
              <a:rPr kumimoji="1" lang="ja-JP" altLang="en-US" smtClean="0"/>
              <a:t>2015/12/5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26D23-8E9F-4767-93B4-C49C684360B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16601716" y="92297"/>
            <a:ext cx="1191302" cy="712206"/>
            <a:chOff x="16601716" y="92297"/>
            <a:chExt cx="1191302" cy="712206"/>
          </a:xfrm>
        </p:grpSpPr>
        <p:sp>
          <p:nvSpPr>
            <p:cNvPr id="8" name="二等辺三角形 7"/>
            <p:cNvSpPr/>
            <p:nvPr/>
          </p:nvSpPr>
          <p:spPr>
            <a:xfrm rot="2986989" flipH="1">
              <a:off x="17023356" y="104466"/>
              <a:ext cx="269350" cy="719450"/>
            </a:xfrm>
            <a:prstGeom prst="triangle">
              <a:avLst>
                <a:gd name="adj" fmla="val 98107"/>
              </a:avLst>
            </a:prstGeom>
            <a:solidFill>
              <a:srgbClr val="0066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二等辺三角形 8"/>
            <p:cNvSpPr/>
            <p:nvPr/>
          </p:nvSpPr>
          <p:spPr>
            <a:xfrm rot="13785906">
              <a:off x="16695228" y="618297"/>
              <a:ext cx="149087" cy="195122"/>
            </a:xfrm>
            <a:prstGeom prst="triangle">
              <a:avLst>
                <a:gd name="adj" fmla="val 27482"/>
              </a:avLst>
            </a:prstGeom>
            <a:solidFill>
              <a:srgbClr val="66FF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二等辺三角形 9"/>
            <p:cNvSpPr/>
            <p:nvPr/>
          </p:nvSpPr>
          <p:spPr>
            <a:xfrm rot="3330283">
              <a:off x="16836687" y="-142674"/>
              <a:ext cx="266839" cy="736782"/>
            </a:xfrm>
            <a:prstGeom prst="triangle">
              <a:avLst>
                <a:gd name="adj" fmla="val 100000"/>
              </a:avLst>
            </a:prstGeom>
            <a:solidFill>
              <a:srgbClr val="99FFCC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1" name="直線コネクタ 10"/>
            <p:cNvCxnSpPr>
              <a:endCxn id="9" idx="0"/>
            </p:cNvCxnSpPr>
            <p:nvPr/>
          </p:nvCxnSpPr>
          <p:spPr>
            <a:xfrm flipH="1">
              <a:off x="16716978" y="539177"/>
              <a:ext cx="23562" cy="265326"/>
            </a:xfrm>
            <a:prstGeom prst="line">
              <a:avLst/>
            </a:prstGeom>
            <a:ln w="63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2"/>
            <p:cNvSpPr txBox="1"/>
            <p:nvPr/>
          </p:nvSpPr>
          <p:spPr>
            <a:xfrm rot="21554659">
              <a:off x="16965285" y="421422"/>
              <a:ext cx="827733" cy="28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2000" dirty="0" smtClean="0">
                  <a:solidFill>
                    <a:srgbClr val="0099CC"/>
                  </a:solidFill>
                  <a:latin typeface="Eras Bold ITC" panose="020B0907030504020204" pitchFamily="34" charset="0"/>
                  <a:ea typeface="AR Pゴシック体S" panose="020B0600010101010101" pitchFamily="50" charset="-128"/>
                </a:rPr>
                <a:t>Edu</a:t>
              </a:r>
              <a:endParaRPr kumimoji="1" lang="ja-JP" altLang="en-US" sz="2000" dirty="0">
                <a:solidFill>
                  <a:srgbClr val="0099CC"/>
                </a:solidFill>
                <a:latin typeface="Eras Bold ITC" panose="020B0907030504020204" pitchFamily="34" charset="0"/>
                <a:ea typeface="AR Pゴシック体S" panose="020B0600010101010101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2550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  <p:sldLayoutId id="2147483838" r:id="rId12"/>
    <p:sldLayoutId id="2147483843" r:id="rId13"/>
  </p:sldLayoutIdLst>
  <p:timing>
    <p:tnLst>
      <p:par>
        <p:cTn id="1" dur="indefinite" restart="never" nodeType="tmRoot"/>
      </p:par>
    </p:tnLst>
  </p:timing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slide" Target="slide4.xml"/><Relationship Id="rId7" Type="http://schemas.openxmlformats.org/officeDocument/2006/relationships/slide" Target="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slide" Target="slide6.xml"/><Relationship Id="rId5" Type="http://schemas.openxmlformats.org/officeDocument/2006/relationships/slide" Target="slide2.xml"/><Relationship Id="rId10" Type="http://schemas.openxmlformats.org/officeDocument/2006/relationships/image" Target="../media/image1.wmf"/><Relationship Id="rId4" Type="http://schemas.openxmlformats.org/officeDocument/2006/relationships/slide" Target="slide3.xml"/><Relationship Id="rId9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slide" Target="slide4.xml"/><Relationship Id="rId7" Type="http://schemas.openxmlformats.org/officeDocument/2006/relationships/slide" Target="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slide" Target="slide6.xml"/><Relationship Id="rId5" Type="http://schemas.openxmlformats.org/officeDocument/2006/relationships/slide" Target="slide2.xml"/><Relationship Id="rId10" Type="http://schemas.openxmlformats.org/officeDocument/2006/relationships/image" Target="../media/image1.wmf"/><Relationship Id="rId4" Type="http://schemas.openxmlformats.org/officeDocument/2006/relationships/slide" Target="slide3.xml"/><Relationship Id="rId9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slide" Target="slide4.xml"/><Relationship Id="rId7" Type="http://schemas.openxmlformats.org/officeDocument/2006/relationships/slide" Target="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slide" Target="slide6.xml"/><Relationship Id="rId5" Type="http://schemas.openxmlformats.org/officeDocument/2006/relationships/slide" Target="slide1.xml"/><Relationship Id="rId10" Type="http://schemas.openxmlformats.org/officeDocument/2006/relationships/image" Target="../media/image1.wmf"/><Relationship Id="rId4" Type="http://schemas.openxmlformats.org/officeDocument/2006/relationships/slide" Target="slide3.xml"/><Relationship Id="rId9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slide" Target="slide4.xml"/><Relationship Id="rId7" Type="http://schemas.openxmlformats.org/officeDocument/2006/relationships/slide" Target="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slide" Target="slide6.xml"/><Relationship Id="rId5" Type="http://schemas.openxmlformats.org/officeDocument/2006/relationships/slide" Target="slide2.xml"/><Relationship Id="rId10" Type="http://schemas.openxmlformats.org/officeDocument/2006/relationships/image" Target="../media/image1.wmf"/><Relationship Id="rId4" Type="http://schemas.openxmlformats.org/officeDocument/2006/relationships/slide" Target="slide3.xml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slide" Target="slide4.xml"/><Relationship Id="rId7" Type="http://schemas.openxmlformats.org/officeDocument/2006/relationships/slide" Target="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slide" Target="slide6.xml"/><Relationship Id="rId5" Type="http://schemas.openxmlformats.org/officeDocument/2006/relationships/slide" Target="slide2.xml"/><Relationship Id="rId10" Type="http://schemas.openxmlformats.org/officeDocument/2006/relationships/image" Target="../media/image1.wmf"/><Relationship Id="rId4" Type="http://schemas.openxmlformats.org/officeDocument/2006/relationships/slide" Target="slide3.xml"/><Relationship Id="rId9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slide" Target="slide4.xml"/><Relationship Id="rId7" Type="http://schemas.openxmlformats.org/officeDocument/2006/relationships/slide" Target="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slide" Target="slide6.xml"/><Relationship Id="rId5" Type="http://schemas.openxmlformats.org/officeDocument/2006/relationships/slide" Target="slide2.xml"/><Relationship Id="rId10" Type="http://schemas.openxmlformats.org/officeDocument/2006/relationships/image" Target="../media/image1.wmf"/><Relationship Id="rId4" Type="http://schemas.openxmlformats.org/officeDocument/2006/relationships/slide" Target="slide3.xml"/><Relationship Id="rId9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slide" Target="slide4.xml"/><Relationship Id="rId7" Type="http://schemas.openxmlformats.org/officeDocument/2006/relationships/slide" Target="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2.xml"/><Relationship Id="rId9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>
            <a:hlinkClick r:id="rId3" action="ppaction://hlinksldjump"/>
          </p:cNvPr>
          <p:cNvSpPr/>
          <p:nvPr/>
        </p:nvSpPr>
        <p:spPr>
          <a:xfrm>
            <a:off x="1524479" y="490074"/>
            <a:ext cx="3375620" cy="1560126"/>
          </a:xfrm>
          <a:prstGeom prst="round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778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１０００倍</a:t>
            </a:r>
          </a:p>
        </p:txBody>
      </p:sp>
      <p:sp>
        <p:nvSpPr>
          <p:cNvPr id="3" name="角丸四角形 2">
            <a:hlinkClick r:id="rId4" action="ppaction://hlinksldjump"/>
          </p:cNvPr>
          <p:cNvSpPr/>
          <p:nvPr/>
        </p:nvSpPr>
        <p:spPr>
          <a:xfrm>
            <a:off x="6906879" y="486147"/>
            <a:ext cx="3328270" cy="156012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778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１００倍</a:t>
            </a:r>
          </a:p>
        </p:txBody>
      </p:sp>
      <p:sp>
        <p:nvSpPr>
          <p:cNvPr id="2" name="角丸四角形 1">
            <a:hlinkClick r:id="rId5" action="ppaction://hlinksldjump"/>
          </p:cNvPr>
          <p:cNvSpPr/>
          <p:nvPr/>
        </p:nvSpPr>
        <p:spPr>
          <a:xfrm>
            <a:off x="12658981" y="486147"/>
            <a:ext cx="3328270" cy="1560126"/>
          </a:xfrm>
          <a:prstGeom prst="round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778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１０倍</a:t>
            </a:r>
          </a:p>
        </p:txBody>
      </p:sp>
      <p:sp>
        <p:nvSpPr>
          <p:cNvPr id="8" name="角丸四角形 7">
            <a:hlinkClick r:id="rId6" action="ppaction://hlinksldjump"/>
          </p:cNvPr>
          <p:cNvSpPr/>
          <p:nvPr/>
        </p:nvSpPr>
        <p:spPr>
          <a:xfrm>
            <a:off x="6919933" y="7630071"/>
            <a:ext cx="3328270" cy="169128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grpSp>
        <p:nvGrpSpPr>
          <p:cNvPr id="22" name="グループ化 21"/>
          <p:cNvGrpSpPr/>
          <p:nvPr/>
        </p:nvGrpSpPr>
        <p:grpSpPr>
          <a:xfrm>
            <a:off x="7747980" y="7588954"/>
            <a:ext cx="2561998" cy="1604243"/>
            <a:chOff x="1226854" y="5436512"/>
            <a:chExt cx="1773744" cy="1110663"/>
          </a:xfrm>
        </p:grpSpPr>
        <p:cxnSp>
          <p:nvCxnSpPr>
            <p:cNvPr id="23" name="直線コネクタ 22"/>
            <p:cNvCxnSpPr/>
            <p:nvPr/>
          </p:nvCxnSpPr>
          <p:spPr>
            <a:xfrm>
              <a:off x="1271464" y="6021288"/>
              <a:ext cx="1178313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テキスト ボックス 23"/>
            <p:cNvSpPr txBox="1"/>
            <p:nvPr/>
          </p:nvSpPr>
          <p:spPr>
            <a:xfrm>
              <a:off x="1226854" y="5990807"/>
              <a:ext cx="1222923" cy="5563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4622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１００</a:t>
              </a: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1527707" y="5436512"/>
              <a:ext cx="1472891" cy="5563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4622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１</a:t>
              </a:r>
            </a:p>
          </p:txBody>
        </p:sp>
      </p:grpSp>
      <p:sp>
        <p:nvSpPr>
          <p:cNvPr id="7" name="角丸四角形 6">
            <a:hlinkClick r:id="rId7" action="ppaction://hlinksldjump"/>
          </p:cNvPr>
          <p:cNvSpPr/>
          <p:nvPr/>
        </p:nvSpPr>
        <p:spPr>
          <a:xfrm>
            <a:off x="12549372" y="7657219"/>
            <a:ext cx="3328270" cy="1664133"/>
          </a:xfrm>
          <a:prstGeom prst="roundRect">
            <a:avLst/>
          </a:prstGeom>
          <a:solidFill>
            <a:srgbClr val="FF990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cxnSp>
        <p:nvCxnSpPr>
          <p:cNvPr id="27" name="直線コネクタ 26"/>
          <p:cNvCxnSpPr/>
          <p:nvPr/>
        </p:nvCxnSpPr>
        <p:spPr>
          <a:xfrm>
            <a:off x="13388421" y="8428456"/>
            <a:ext cx="1701957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13199781" y="8373668"/>
            <a:ext cx="2295888" cy="80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622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１０００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3794135" y="7584293"/>
            <a:ext cx="2127445" cy="80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622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</a:p>
        </p:txBody>
      </p:sp>
      <p:sp>
        <p:nvSpPr>
          <p:cNvPr id="9" name="角丸四角形 8">
            <a:hlinkClick r:id="rId8" action="ppaction://hlinksldjump"/>
          </p:cNvPr>
          <p:cNvSpPr/>
          <p:nvPr/>
        </p:nvSpPr>
        <p:spPr>
          <a:xfrm>
            <a:off x="1522305" y="7657219"/>
            <a:ext cx="3328270" cy="1664135"/>
          </a:xfrm>
          <a:prstGeom prst="roundRect">
            <a:avLst/>
          </a:prstGeom>
          <a:solidFill>
            <a:srgbClr val="FF3399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cxnSp>
        <p:nvCxnSpPr>
          <p:cNvPr id="31" name="直線コネクタ 30"/>
          <p:cNvCxnSpPr/>
          <p:nvPr/>
        </p:nvCxnSpPr>
        <p:spPr>
          <a:xfrm flipV="1">
            <a:off x="2718355" y="8411589"/>
            <a:ext cx="1111656" cy="3757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2636997" y="8372696"/>
            <a:ext cx="1316002" cy="80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622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909543" y="7601461"/>
            <a:ext cx="1794548" cy="80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622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68717" y="3126452"/>
            <a:ext cx="6968565" cy="3159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33" dirty="0">
                <a:solidFill>
                  <a:srgbClr val="0099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</a:t>
            </a:r>
            <a:r>
              <a:rPr lang="ja-JP" altLang="en-US" sz="13866" dirty="0">
                <a:solidFill>
                  <a:srgbClr val="0099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</a:t>
            </a:r>
          </a:p>
        </p:txBody>
      </p:sp>
      <p:graphicFrame>
        <p:nvGraphicFramePr>
          <p:cNvPr id="17" name="オブジェクト 16"/>
          <p:cNvGraphicFramePr>
            <a:graphicFrameLocks noChangeAspect="1"/>
          </p:cNvGraphicFramePr>
          <p:nvPr>
            <p:extLst/>
          </p:nvPr>
        </p:nvGraphicFramePr>
        <p:xfrm>
          <a:off x="8144689" y="4794785"/>
          <a:ext cx="1320760" cy="3118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数式" r:id="rId9" imgW="914400" imgH="215640" progId="Equation.3">
                  <p:embed/>
                </p:oleObj>
              </mc:Choice>
              <mc:Fallback>
                <p:oleObj name="数式" r:id="rId9" imgW="91440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144689" y="4794785"/>
                        <a:ext cx="1320760" cy="3118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角丸四角形 33"/>
          <p:cNvSpPr/>
          <p:nvPr/>
        </p:nvSpPr>
        <p:spPr>
          <a:xfrm>
            <a:off x="4900100" y="2730932"/>
            <a:ext cx="11087152" cy="4217065"/>
          </a:xfrm>
          <a:prstGeom prst="roundRect">
            <a:avLst/>
          </a:prstGeom>
          <a:noFill/>
          <a:ln w="57150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</p:spTree>
    <p:extLst>
      <p:ext uri="{BB962C8B-B14F-4D97-AF65-F5344CB8AC3E}">
        <p14:creationId xmlns:p14="http://schemas.microsoft.com/office/powerpoint/2010/main" val="403707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>
            <a:hlinkClick r:id="rId3" action="ppaction://hlinksldjump"/>
          </p:cNvPr>
          <p:cNvSpPr/>
          <p:nvPr/>
        </p:nvSpPr>
        <p:spPr>
          <a:xfrm>
            <a:off x="1524479" y="490074"/>
            <a:ext cx="3375620" cy="1560126"/>
          </a:xfrm>
          <a:prstGeom prst="round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778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１０００倍</a:t>
            </a:r>
          </a:p>
        </p:txBody>
      </p:sp>
      <p:sp>
        <p:nvSpPr>
          <p:cNvPr id="3" name="角丸四角形 2">
            <a:hlinkClick r:id="rId4" action="ppaction://hlinksldjump"/>
          </p:cNvPr>
          <p:cNvSpPr/>
          <p:nvPr/>
        </p:nvSpPr>
        <p:spPr>
          <a:xfrm>
            <a:off x="6906879" y="486147"/>
            <a:ext cx="3328270" cy="156012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778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１００倍</a:t>
            </a:r>
          </a:p>
        </p:txBody>
      </p:sp>
      <p:sp>
        <p:nvSpPr>
          <p:cNvPr id="2" name="角丸四角形 1">
            <a:hlinkClick r:id="rId5" action="ppaction://hlinksldjump"/>
          </p:cNvPr>
          <p:cNvSpPr/>
          <p:nvPr/>
        </p:nvSpPr>
        <p:spPr>
          <a:xfrm>
            <a:off x="12658981" y="486147"/>
            <a:ext cx="3328270" cy="1560126"/>
          </a:xfrm>
          <a:prstGeom prst="round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778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１０倍</a:t>
            </a:r>
          </a:p>
        </p:txBody>
      </p:sp>
      <p:sp>
        <p:nvSpPr>
          <p:cNvPr id="8" name="角丸四角形 7">
            <a:hlinkClick r:id="rId6" action="ppaction://hlinksldjump"/>
          </p:cNvPr>
          <p:cNvSpPr/>
          <p:nvPr/>
        </p:nvSpPr>
        <p:spPr>
          <a:xfrm>
            <a:off x="6919933" y="7630071"/>
            <a:ext cx="3328270" cy="169128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grpSp>
        <p:nvGrpSpPr>
          <p:cNvPr id="22" name="グループ化 21"/>
          <p:cNvGrpSpPr/>
          <p:nvPr/>
        </p:nvGrpSpPr>
        <p:grpSpPr>
          <a:xfrm>
            <a:off x="7747980" y="7588954"/>
            <a:ext cx="2561998" cy="1604243"/>
            <a:chOff x="1226854" y="5436512"/>
            <a:chExt cx="1773744" cy="1110663"/>
          </a:xfrm>
        </p:grpSpPr>
        <p:cxnSp>
          <p:nvCxnSpPr>
            <p:cNvPr id="23" name="直線コネクタ 22"/>
            <p:cNvCxnSpPr/>
            <p:nvPr/>
          </p:nvCxnSpPr>
          <p:spPr>
            <a:xfrm>
              <a:off x="1271464" y="6021288"/>
              <a:ext cx="1178313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テキスト ボックス 23"/>
            <p:cNvSpPr txBox="1"/>
            <p:nvPr/>
          </p:nvSpPr>
          <p:spPr>
            <a:xfrm>
              <a:off x="1226854" y="5990807"/>
              <a:ext cx="1222923" cy="5563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4622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１００</a:t>
              </a: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1527707" y="5436512"/>
              <a:ext cx="1472891" cy="5563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4622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１</a:t>
              </a:r>
            </a:p>
          </p:txBody>
        </p:sp>
      </p:grpSp>
      <p:sp>
        <p:nvSpPr>
          <p:cNvPr id="7" name="角丸四角形 6">
            <a:hlinkClick r:id="rId7" action="ppaction://hlinksldjump"/>
          </p:cNvPr>
          <p:cNvSpPr/>
          <p:nvPr/>
        </p:nvSpPr>
        <p:spPr>
          <a:xfrm>
            <a:off x="12549372" y="7657219"/>
            <a:ext cx="3328270" cy="1664133"/>
          </a:xfrm>
          <a:prstGeom prst="roundRect">
            <a:avLst/>
          </a:prstGeom>
          <a:solidFill>
            <a:srgbClr val="FF990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cxnSp>
        <p:nvCxnSpPr>
          <p:cNvPr id="27" name="直線コネクタ 26"/>
          <p:cNvCxnSpPr/>
          <p:nvPr/>
        </p:nvCxnSpPr>
        <p:spPr>
          <a:xfrm>
            <a:off x="13388421" y="8428456"/>
            <a:ext cx="1701957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13199781" y="8373668"/>
            <a:ext cx="2295888" cy="80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622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１０００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3794135" y="7584293"/>
            <a:ext cx="2127445" cy="80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622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</a:p>
        </p:txBody>
      </p:sp>
      <p:sp>
        <p:nvSpPr>
          <p:cNvPr id="9" name="角丸四角形 8">
            <a:hlinkClick r:id="rId8" action="ppaction://hlinksldjump"/>
          </p:cNvPr>
          <p:cNvSpPr/>
          <p:nvPr/>
        </p:nvSpPr>
        <p:spPr>
          <a:xfrm>
            <a:off x="1522305" y="7657219"/>
            <a:ext cx="3328270" cy="1664135"/>
          </a:xfrm>
          <a:prstGeom prst="roundRect">
            <a:avLst/>
          </a:prstGeom>
          <a:solidFill>
            <a:srgbClr val="FF3399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cxnSp>
        <p:nvCxnSpPr>
          <p:cNvPr id="31" name="直線コネクタ 30"/>
          <p:cNvCxnSpPr/>
          <p:nvPr/>
        </p:nvCxnSpPr>
        <p:spPr>
          <a:xfrm flipV="1">
            <a:off x="2718355" y="8411589"/>
            <a:ext cx="1111656" cy="3757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2636997" y="8372696"/>
            <a:ext cx="1316002" cy="80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622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909543" y="7601461"/>
            <a:ext cx="1794548" cy="80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622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</a:p>
        </p:txBody>
      </p:sp>
      <p:graphicFrame>
        <p:nvGraphicFramePr>
          <p:cNvPr id="17" name="オブジェクト 16"/>
          <p:cNvGraphicFramePr>
            <a:graphicFrameLocks noChangeAspect="1"/>
          </p:cNvGraphicFramePr>
          <p:nvPr>
            <p:extLst/>
          </p:nvPr>
        </p:nvGraphicFramePr>
        <p:xfrm>
          <a:off x="8144689" y="4794785"/>
          <a:ext cx="1320760" cy="3118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数式" r:id="rId9" imgW="914400" imgH="215640" progId="Equation.3">
                  <p:embed/>
                </p:oleObj>
              </mc:Choice>
              <mc:Fallback>
                <p:oleObj name="数式" r:id="rId9" imgW="91440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144689" y="4794785"/>
                        <a:ext cx="1320760" cy="3118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テキスト ボックス 19"/>
          <p:cNvSpPr txBox="1"/>
          <p:nvPr/>
        </p:nvSpPr>
        <p:spPr>
          <a:xfrm>
            <a:off x="7437282" y="2805778"/>
            <a:ext cx="7384599" cy="3782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3977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３０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68717" y="3126452"/>
            <a:ext cx="6968565" cy="3159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33" dirty="0">
                <a:solidFill>
                  <a:srgbClr val="0099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</a:t>
            </a:r>
            <a:r>
              <a:rPr lang="ja-JP" altLang="en-US" sz="13866" dirty="0">
                <a:solidFill>
                  <a:srgbClr val="0099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</a:t>
            </a:r>
          </a:p>
        </p:txBody>
      </p:sp>
      <p:sp>
        <p:nvSpPr>
          <p:cNvPr id="34" name="角丸四角形 33"/>
          <p:cNvSpPr/>
          <p:nvPr/>
        </p:nvSpPr>
        <p:spPr>
          <a:xfrm>
            <a:off x="4900100" y="2730932"/>
            <a:ext cx="11087152" cy="4217065"/>
          </a:xfrm>
          <a:prstGeom prst="roundRect">
            <a:avLst/>
          </a:prstGeom>
          <a:noFill/>
          <a:ln w="57150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</p:spTree>
    <p:extLst>
      <p:ext uri="{BB962C8B-B14F-4D97-AF65-F5344CB8AC3E}">
        <p14:creationId xmlns:p14="http://schemas.microsoft.com/office/powerpoint/2010/main" val="425271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>
            <a:hlinkClick r:id="rId3" action="ppaction://hlinksldjump"/>
          </p:cNvPr>
          <p:cNvSpPr/>
          <p:nvPr/>
        </p:nvSpPr>
        <p:spPr>
          <a:xfrm>
            <a:off x="1524479" y="490074"/>
            <a:ext cx="3375620" cy="1560126"/>
          </a:xfrm>
          <a:prstGeom prst="round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778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１０００倍</a:t>
            </a:r>
          </a:p>
        </p:txBody>
      </p:sp>
      <p:sp>
        <p:nvSpPr>
          <p:cNvPr id="3" name="角丸四角形 2">
            <a:hlinkClick r:id="rId4" action="ppaction://hlinksldjump"/>
          </p:cNvPr>
          <p:cNvSpPr/>
          <p:nvPr/>
        </p:nvSpPr>
        <p:spPr>
          <a:xfrm>
            <a:off x="6906879" y="486147"/>
            <a:ext cx="3328270" cy="156012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778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１００倍</a:t>
            </a:r>
          </a:p>
        </p:txBody>
      </p:sp>
      <p:sp>
        <p:nvSpPr>
          <p:cNvPr id="2" name="角丸四角形 1">
            <a:hlinkClick r:id="rId5" action="ppaction://hlinksldjump"/>
          </p:cNvPr>
          <p:cNvSpPr/>
          <p:nvPr/>
        </p:nvSpPr>
        <p:spPr>
          <a:xfrm>
            <a:off x="12658981" y="486147"/>
            <a:ext cx="3328270" cy="1560126"/>
          </a:xfrm>
          <a:prstGeom prst="round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778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１０倍</a:t>
            </a:r>
          </a:p>
        </p:txBody>
      </p:sp>
      <p:sp>
        <p:nvSpPr>
          <p:cNvPr id="8" name="角丸四角形 7">
            <a:hlinkClick r:id="rId6" action="ppaction://hlinksldjump"/>
          </p:cNvPr>
          <p:cNvSpPr/>
          <p:nvPr/>
        </p:nvSpPr>
        <p:spPr>
          <a:xfrm>
            <a:off x="6919933" y="7630071"/>
            <a:ext cx="3328270" cy="169128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grpSp>
        <p:nvGrpSpPr>
          <p:cNvPr id="22" name="グループ化 21"/>
          <p:cNvGrpSpPr/>
          <p:nvPr/>
        </p:nvGrpSpPr>
        <p:grpSpPr>
          <a:xfrm>
            <a:off x="7747980" y="7588954"/>
            <a:ext cx="2561998" cy="1604243"/>
            <a:chOff x="1226854" y="5436512"/>
            <a:chExt cx="1773744" cy="1110663"/>
          </a:xfrm>
        </p:grpSpPr>
        <p:cxnSp>
          <p:nvCxnSpPr>
            <p:cNvPr id="23" name="直線コネクタ 22"/>
            <p:cNvCxnSpPr/>
            <p:nvPr/>
          </p:nvCxnSpPr>
          <p:spPr>
            <a:xfrm>
              <a:off x="1271464" y="6021288"/>
              <a:ext cx="1178313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テキスト ボックス 23"/>
            <p:cNvSpPr txBox="1"/>
            <p:nvPr/>
          </p:nvSpPr>
          <p:spPr>
            <a:xfrm>
              <a:off x="1226854" y="5990807"/>
              <a:ext cx="1222923" cy="5563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4622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１００</a:t>
              </a: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1527707" y="5436512"/>
              <a:ext cx="1472891" cy="5563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4622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１</a:t>
              </a:r>
            </a:p>
          </p:txBody>
        </p:sp>
      </p:grpSp>
      <p:sp>
        <p:nvSpPr>
          <p:cNvPr id="7" name="角丸四角形 6">
            <a:hlinkClick r:id="rId7" action="ppaction://hlinksldjump"/>
          </p:cNvPr>
          <p:cNvSpPr/>
          <p:nvPr/>
        </p:nvSpPr>
        <p:spPr>
          <a:xfrm>
            <a:off x="12549372" y="7657219"/>
            <a:ext cx="3328270" cy="1664133"/>
          </a:xfrm>
          <a:prstGeom prst="roundRect">
            <a:avLst/>
          </a:prstGeom>
          <a:solidFill>
            <a:srgbClr val="FF990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cxnSp>
        <p:nvCxnSpPr>
          <p:cNvPr id="27" name="直線コネクタ 26"/>
          <p:cNvCxnSpPr/>
          <p:nvPr/>
        </p:nvCxnSpPr>
        <p:spPr>
          <a:xfrm>
            <a:off x="13388421" y="8428456"/>
            <a:ext cx="1701957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13199781" y="8373668"/>
            <a:ext cx="2295888" cy="80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622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１０００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3794135" y="7584293"/>
            <a:ext cx="2127445" cy="80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622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</a:p>
        </p:txBody>
      </p:sp>
      <p:sp>
        <p:nvSpPr>
          <p:cNvPr id="9" name="角丸四角形 8">
            <a:hlinkClick r:id="rId8" action="ppaction://hlinksldjump"/>
          </p:cNvPr>
          <p:cNvSpPr/>
          <p:nvPr/>
        </p:nvSpPr>
        <p:spPr>
          <a:xfrm>
            <a:off x="1522305" y="7657219"/>
            <a:ext cx="3328270" cy="1664135"/>
          </a:xfrm>
          <a:prstGeom prst="roundRect">
            <a:avLst/>
          </a:prstGeom>
          <a:solidFill>
            <a:srgbClr val="FF3399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cxnSp>
        <p:nvCxnSpPr>
          <p:cNvPr id="31" name="直線コネクタ 30"/>
          <p:cNvCxnSpPr/>
          <p:nvPr/>
        </p:nvCxnSpPr>
        <p:spPr>
          <a:xfrm flipV="1">
            <a:off x="2718355" y="8411589"/>
            <a:ext cx="1111656" cy="3757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2636997" y="8372696"/>
            <a:ext cx="1316002" cy="80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622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909543" y="7601461"/>
            <a:ext cx="1794548" cy="80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622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</a:p>
        </p:txBody>
      </p:sp>
      <p:graphicFrame>
        <p:nvGraphicFramePr>
          <p:cNvPr id="17" name="オブジェクト 16"/>
          <p:cNvGraphicFramePr>
            <a:graphicFrameLocks noChangeAspect="1"/>
          </p:cNvGraphicFramePr>
          <p:nvPr>
            <p:extLst/>
          </p:nvPr>
        </p:nvGraphicFramePr>
        <p:xfrm>
          <a:off x="8144689" y="4794785"/>
          <a:ext cx="1320760" cy="3118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数式" r:id="rId9" imgW="914400" imgH="215640" progId="Equation.3">
                  <p:embed/>
                </p:oleObj>
              </mc:Choice>
              <mc:Fallback>
                <p:oleObj name="数式" r:id="rId9" imgW="91440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144689" y="4794785"/>
                        <a:ext cx="1320760" cy="3118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テキスト ボックス 19"/>
          <p:cNvSpPr txBox="1"/>
          <p:nvPr/>
        </p:nvSpPr>
        <p:spPr>
          <a:xfrm>
            <a:off x="6398884" y="2742436"/>
            <a:ext cx="7384599" cy="3782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3977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３００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68717" y="3126452"/>
            <a:ext cx="6968565" cy="3159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33" dirty="0">
                <a:solidFill>
                  <a:srgbClr val="0099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</a:t>
            </a:r>
            <a:r>
              <a:rPr lang="ja-JP" altLang="en-US" sz="13866" dirty="0">
                <a:solidFill>
                  <a:srgbClr val="0099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</a:t>
            </a:r>
          </a:p>
        </p:txBody>
      </p:sp>
      <p:sp>
        <p:nvSpPr>
          <p:cNvPr id="34" name="角丸四角形 33"/>
          <p:cNvSpPr/>
          <p:nvPr/>
        </p:nvSpPr>
        <p:spPr>
          <a:xfrm>
            <a:off x="4900100" y="2730932"/>
            <a:ext cx="11087152" cy="4217065"/>
          </a:xfrm>
          <a:prstGeom prst="roundRect">
            <a:avLst/>
          </a:prstGeom>
          <a:noFill/>
          <a:ln w="57150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</p:spTree>
    <p:extLst>
      <p:ext uri="{BB962C8B-B14F-4D97-AF65-F5344CB8AC3E}">
        <p14:creationId xmlns:p14="http://schemas.microsoft.com/office/powerpoint/2010/main" val="90386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>
            <a:hlinkClick r:id="rId3" action="ppaction://hlinksldjump"/>
          </p:cNvPr>
          <p:cNvSpPr/>
          <p:nvPr/>
        </p:nvSpPr>
        <p:spPr>
          <a:xfrm>
            <a:off x="1524479" y="490074"/>
            <a:ext cx="3375620" cy="1560126"/>
          </a:xfrm>
          <a:prstGeom prst="round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778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１０００倍</a:t>
            </a:r>
          </a:p>
        </p:txBody>
      </p:sp>
      <p:sp>
        <p:nvSpPr>
          <p:cNvPr id="3" name="角丸四角形 2">
            <a:hlinkClick r:id="rId4" action="ppaction://hlinksldjump"/>
          </p:cNvPr>
          <p:cNvSpPr/>
          <p:nvPr/>
        </p:nvSpPr>
        <p:spPr>
          <a:xfrm>
            <a:off x="6906879" y="486147"/>
            <a:ext cx="3328270" cy="156012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778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１００倍</a:t>
            </a:r>
          </a:p>
        </p:txBody>
      </p:sp>
      <p:sp>
        <p:nvSpPr>
          <p:cNvPr id="2" name="角丸四角形 1">
            <a:hlinkClick r:id="rId5" action="ppaction://hlinksldjump"/>
          </p:cNvPr>
          <p:cNvSpPr/>
          <p:nvPr/>
        </p:nvSpPr>
        <p:spPr>
          <a:xfrm>
            <a:off x="12658981" y="486147"/>
            <a:ext cx="3328270" cy="1560126"/>
          </a:xfrm>
          <a:prstGeom prst="round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778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１０倍</a:t>
            </a:r>
          </a:p>
        </p:txBody>
      </p:sp>
      <p:sp>
        <p:nvSpPr>
          <p:cNvPr id="8" name="角丸四角形 7">
            <a:hlinkClick r:id="rId6" action="ppaction://hlinksldjump"/>
          </p:cNvPr>
          <p:cNvSpPr/>
          <p:nvPr/>
        </p:nvSpPr>
        <p:spPr>
          <a:xfrm>
            <a:off x="6919933" y="7630071"/>
            <a:ext cx="3328270" cy="169128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grpSp>
        <p:nvGrpSpPr>
          <p:cNvPr id="22" name="グループ化 21"/>
          <p:cNvGrpSpPr/>
          <p:nvPr/>
        </p:nvGrpSpPr>
        <p:grpSpPr>
          <a:xfrm>
            <a:off x="7747980" y="7588954"/>
            <a:ext cx="2561998" cy="1604243"/>
            <a:chOff x="1226854" y="5436512"/>
            <a:chExt cx="1773744" cy="1110663"/>
          </a:xfrm>
        </p:grpSpPr>
        <p:cxnSp>
          <p:nvCxnSpPr>
            <p:cNvPr id="23" name="直線コネクタ 22"/>
            <p:cNvCxnSpPr/>
            <p:nvPr/>
          </p:nvCxnSpPr>
          <p:spPr>
            <a:xfrm>
              <a:off x="1271464" y="6021288"/>
              <a:ext cx="1178313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テキスト ボックス 23"/>
            <p:cNvSpPr txBox="1"/>
            <p:nvPr/>
          </p:nvSpPr>
          <p:spPr>
            <a:xfrm>
              <a:off x="1226854" y="5990807"/>
              <a:ext cx="1222923" cy="5563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4622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１００</a:t>
              </a: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1527707" y="5436512"/>
              <a:ext cx="1472891" cy="5563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4622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１</a:t>
              </a:r>
            </a:p>
          </p:txBody>
        </p:sp>
      </p:grpSp>
      <p:sp>
        <p:nvSpPr>
          <p:cNvPr id="7" name="角丸四角形 6">
            <a:hlinkClick r:id="rId7" action="ppaction://hlinksldjump"/>
          </p:cNvPr>
          <p:cNvSpPr/>
          <p:nvPr/>
        </p:nvSpPr>
        <p:spPr>
          <a:xfrm>
            <a:off x="12549372" y="7657219"/>
            <a:ext cx="3328270" cy="1664133"/>
          </a:xfrm>
          <a:prstGeom prst="roundRect">
            <a:avLst/>
          </a:prstGeom>
          <a:solidFill>
            <a:srgbClr val="FF990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cxnSp>
        <p:nvCxnSpPr>
          <p:cNvPr id="27" name="直線コネクタ 26"/>
          <p:cNvCxnSpPr/>
          <p:nvPr/>
        </p:nvCxnSpPr>
        <p:spPr>
          <a:xfrm>
            <a:off x="13388421" y="8428456"/>
            <a:ext cx="1701957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13199781" y="8373668"/>
            <a:ext cx="2295888" cy="80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622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１０００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3794135" y="7584293"/>
            <a:ext cx="2127445" cy="80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622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</a:p>
        </p:txBody>
      </p:sp>
      <p:sp>
        <p:nvSpPr>
          <p:cNvPr id="9" name="角丸四角形 8">
            <a:hlinkClick r:id="rId8" action="ppaction://hlinksldjump"/>
          </p:cNvPr>
          <p:cNvSpPr/>
          <p:nvPr/>
        </p:nvSpPr>
        <p:spPr>
          <a:xfrm>
            <a:off x="1522305" y="7657219"/>
            <a:ext cx="3328270" cy="1664135"/>
          </a:xfrm>
          <a:prstGeom prst="roundRect">
            <a:avLst/>
          </a:prstGeom>
          <a:solidFill>
            <a:srgbClr val="FF3399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cxnSp>
        <p:nvCxnSpPr>
          <p:cNvPr id="31" name="直線コネクタ 30"/>
          <p:cNvCxnSpPr/>
          <p:nvPr/>
        </p:nvCxnSpPr>
        <p:spPr>
          <a:xfrm flipV="1">
            <a:off x="2718355" y="8411589"/>
            <a:ext cx="1111656" cy="3757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2636997" y="8372696"/>
            <a:ext cx="1316002" cy="80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622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909543" y="7601461"/>
            <a:ext cx="1794548" cy="80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622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</a:p>
        </p:txBody>
      </p:sp>
      <p:graphicFrame>
        <p:nvGraphicFramePr>
          <p:cNvPr id="17" name="オブジェクト 16"/>
          <p:cNvGraphicFramePr>
            <a:graphicFrameLocks noChangeAspect="1"/>
          </p:cNvGraphicFramePr>
          <p:nvPr>
            <p:extLst/>
          </p:nvPr>
        </p:nvGraphicFramePr>
        <p:xfrm>
          <a:off x="8144689" y="4794785"/>
          <a:ext cx="1320760" cy="3118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数式" r:id="rId9" imgW="914400" imgH="215640" progId="Equation.3">
                  <p:embed/>
                </p:oleObj>
              </mc:Choice>
              <mc:Fallback>
                <p:oleObj name="数式" r:id="rId9" imgW="91440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144689" y="4794785"/>
                        <a:ext cx="1320760" cy="3118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テキスト ボックス 19"/>
          <p:cNvSpPr txBox="1"/>
          <p:nvPr/>
        </p:nvSpPr>
        <p:spPr>
          <a:xfrm>
            <a:off x="5555278" y="2770889"/>
            <a:ext cx="9776792" cy="3782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3977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３０００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68717" y="3126452"/>
            <a:ext cx="6968565" cy="3159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33" dirty="0">
                <a:solidFill>
                  <a:srgbClr val="0099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</a:t>
            </a:r>
            <a:r>
              <a:rPr lang="ja-JP" altLang="en-US" sz="13866" dirty="0">
                <a:solidFill>
                  <a:srgbClr val="0099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</a:t>
            </a:r>
          </a:p>
        </p:txBody>
      </p:sp>
      <p:sp>
        <p:nvSpPr>
          <p:cNvPr id="34" name="角丸四角形 33"/>
          <p:cNvSpPr/>
          <p:nvPr/>
        </p:nvSpPr>
        <p:spPr>
          <a:xfrm>
            <a:off x="4900100" y="2730932"/>
            <a:ext cx="11087152" cy="4217065"/>
          </a:xfrm>
          <a:prstGeom prst="roundRect">
            <a:avLst/>
          </a:prstGeom>
          <a:noFill/>
          <a:ln w="57150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</p:spTree>
    <p:extLst>
      <p:ext uri="{BB962C8B-B14F-4D97-AF65-F5344CB8AC3E}">
        <p14:creationId xmlns:p14="http://schemas.microsoft.com/office/powerpoint/2010/main" val="87389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>
            <a:hlinkClick r:id="rId3" action="ppaction://hlinksldjump"/>
          </p:cNvPr>
          <p:cNvSpPr/>
          <p:nvPr/>
        </p:nvSpPr>
        <p:spPr>
          <a:xfrm>
            <a:off x="1524479" y="490074"/>
            <a:ext cx="3375620" cy="1560126"/>
          </a:xfrm>
          <a:prstGeom prst="round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778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１０００倍</a:t>
            </a:r>
          </a:p>
        </p:txBody>
      </p:sp>
      <p:sp>
        <p:nvSpPr>
          <p:cNvPr id="3" name="角丸四角形 2">
            <a:hlinkClick r:id="rId4" action="ppaction://hlinksldjump"/>
          </p:cNvPr>
          <p:cNvSpPr/>
          <p:nvPr/>
        </p:nvSpPr>
        <p:spPr>
          <a:xfrm>
            <a:off x="6906879" y="486147"/>
            <a:ext cx="3328270" cy="156012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778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１００倍</a:t>
            </a:r>
          </a:p>
        </p:txBody>
      </p:sp>
      <p:sp>
        <p:nvSpPr>
          <p:cNvPr id="2" name="角丸四角形 1">
            <a:hlinkClick r:id="rId5" action="ppaction://hlinksldjump"/>
          </p:cNvPr>
          <p:cNvSpPr/>
          <p:nvPr/>
        </p:nvSpPr>
        <p:spPr>
          <a:xfrm>
            <a:off x="12658981" y="486147"/>
            <a:ext cx="3328270" cy="1560126"/>
          </a:xfrm>
          <a:prstGeom prst="round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778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１０倍</a:t>
            </a:r>
          </a:p>
        </p:txBody>
      </p:sp>
      <p:sp>
        <p:nvSpPr>
          <p:cNvPr id="8" name="角丸四角形 7">
            <a:hlinkClick r:id="rId6" action="ppaction://hlinksldjump"/>
          </p:cNvPr>
          <p:cNvSpPr/>
          <p:nvPr/>
        </p:nvSpPr>
        <p:spPr>
          <a:xfrm>
            <a:off x="6919933" y="7630071"/>
            <a:ext cx="3328270" cy="169128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grpSp>
        <p:nvGrpSpPr>
          <p:cNvPr id="22" name="グループ化 21"/>
          <p:cNvGrpSpPr/>
          <p:nvPr/>
        </p:nvGrpSpPr>
        <p:grpSpPr>
          <a:xfrm>
            <a:off x="7747980" y="7588954"/>
            <a:ext cx="2561998" cy="1604243"/>
            <a:chOff x="1226854" y="5436512"/>
            <a:chExt cx="1773744" cy="1110663"/>
          </a:xfrm>
        </p:grpSpPr>
        <p:cxnSp>
          <p:nvCxnSpPr>
            <p:cNvPr id="23" name="直線コネクタ 22"/>
            <p:cNvCxnSpPr/>
            <p:nvPr/>
          </p:nvCxnSpPr>
          <p:spPr>
            <a:xfrm>
              <a:off x="1271464" y="6021288"/>
              <a:ext cx="1178313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テキスト ボックス 23"/>
            <p:cNvSpPr txBox="1"/>
            <p:nvPr/>
          </p:nvSpPr>
          <p:spPr>
            <a:xfrm>
              <a:off x="1226854" y="5990807"/>
              <a:ext cx="1222923" cy="5563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4622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１００</a:t>
              </a: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1527707" y="5436512"/>
              <a:ext cx="1472891" cy="5563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4622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１</a:t>
              </a:r>
            </a:p>
          </p:txBody>
        </p:sp>
      </p:grpSp>
      <p:sp>
        <p:nvSpPr>
          <p:cNvPr id="7" name="角丸四角形 6">
            <a:hlinkClick r:id="rId7" action="ppaction://hlinksldjump"/>
          </p:cNvPr>
          <p:cNvSpPr/>
          <p:nvPr/>
        </p:nvSpPr>
        <p:spPr>
          <a:xfrm>
            <a:off x="12549372" y="7657219"/>
            <a:ext cx="3328270" cy="1664133"/>
          </a:xfrm>
          <a:prstGeom prst="roundRect">
            <a:avLst/>
          </a:prstGeom>
          <a:solidFill>
            <a:srgbClr val="FF990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cxnSp>
        <p:nvCxnSpPr>
          <p:cNvPr id="27" name="直線コネクタ 26"/>
          <p:cNvCxnSpPr/>
          <p:nvPr/>
        </p:nvCxnSpPr>
        <p:spPr>
          <a:xfrm>
            <a:off x="13388421" y="8428456"/>
            <a:ext cx="1701957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13199781" y="8373668"/>
            <a:ext cx="2295888" cy="80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622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１０００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3794135" y="7584293"/>
            <a:ext cx="2127445" cy="80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622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</a:p>
        </p:txBody>
      </p:sp>
      <p:sp>
        <p:nvSpPr>
          <p:cNvPr id="9" name="角丸四角形 8">
            <a:hlinkClick r:id="rId8" action="ppaction://hlinksldjump"/>
          </p:cNvPr>
          <p:cNvSpPr/>
          <p:nvPr/>
        </p:nvSpPr>
        <p:spPr>
          <a:xfrm>
            <a:off x="1522305" y="7657219"/>
            <a:ext cx="3328270" cy="1664135"/>
          </a:xfrm>
          <a:prstGeom prst="roundRect">
            <a:avLst/>
          </a:prstGeom>
          <a:solidFill>
            <a:srgbClr val="FF3399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cxnSp>
        <p:nvCxnSpPr>
          <p:cNvPr id="31" name="直線コネクタ 30"/>
          <p:cNvCxnSpPr/>
          <p:nvPr/>
        </p:nvCxnSpPr>
        <p:spPr>
          <a:xfrm flipV="1">
            <a:off x="2718355" y="8411589"/>
            <a:ext cx="1111656" cy="3757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2636997" y="8372696"/>
            <a:ext cx="1316002" cy="80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622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909543" y="7601461"/>
            <a:ext cx="1794548" cy="80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622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</a:p>
        </p:txBody>
      </p:sp>
      <p:graphicFrame>
        <p:nvGraphicFramePr>
          <p:cNvPr id="17" name="オブジェクト 16"/>
          <p:cNvGraphicFramePr>
            <a:graphicFrameLocks noChangeAspect="1"/>
          </p:cNvGraphicFramePr>
          <p:nvPr>
            <p:extLst/>
          </p:nvPr>
        </p:nvGraphicFramePr>
        <p:xfrm>
          <a:off x="8144689" y="4794785"/>
          <a:ext cx="1320760" cy="3118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数式" r:id="rId9" imgW="914400" imgH="215640" progId="Equation.3">
                  <p:embed/>
                </p:oleObj>
              </mc:Choice>
              <mc:Fallback>
                <p:oleObj name="数式" r:id="rId9" imgW="91440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144689" y="4794785"/>
                        <a:ext cx="1320760" cy="3118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テキスト ボックス 19"/>
          <p:cNvSpPr txBox="1"/>
          <p:nvPr/>
        </p:nvSpPr>
        <p:spPr>
          <a:xfrm>
            <a:off x="8714402" y="2777395"/>
            <a:ext cx="7384599" cy="3782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3977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０</a:t>
            </a:r>
            <a:r>
              <a:rPr lang="en-US" altLang="ja-JP" sz="23977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.</a:t>
            </a:r>
            <a:r>
              <a:rPr lang="ja-JP" altLang="en-US" sz="23977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68717" y="3126452"/>
            <a:ext cx="6968565" cy="3159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33" dirty="0">
                <a:solidFill>
                  <a:srgbClr val="0099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</a:t>
            </a:r>
            <a:r>
              <a:rPr lang="ja-JP" altLang="en-US" sz="13866" dirty="0">
                <a:solidFill>
                  <a:srgbClr val="0099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</a:t>
            </a:r>
          </a:p>
        </p:txBody>
      </p:sp>
      <p:sp>
        <p:nvSpPr>
          <p:cNvPr id="34" name="角丸四角形 33"/>
          <p:cNvSpPr/>
          <p:nvPr/>
        </p:nvSpPr>
        <p:spPr>
          <a:xfrm>
            <a:off x="4900100" y="2730932"/>
            <a:ext cx="11087152" cy="4217065"/>
          </a:xfrm>
          <a:prstGeom prst="roundRect">
            <a:avLst/>
          </a:prstGeom>
          <a:noFill/>
          <a:ln w="57150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</p:spTree>
    <p:extLst>
      <p:ext uri="{BB962C8B-B14F-4D97-AF65-F5344CB8AC3E}">
        <p14:creationId xmlns:p14="http://schemas.microsoft.com/office/powerpoint/2010/main" val="404347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>
            <a:hlinkClick r:id="rId3" action="ppaction://hlinksldjump"/>
          </p:cNvPr>
          <p:cNvSpPr/>
          <p:nvPr/>
        </p:nvSpPr>
        <p:spPr>
          <a:xfrm>
            <a:off x="1524479" y="490074"/>
            <a:ext cx="3375620" cy="1560126"/>
          </a:xfrm>
          <a:prstGeom prst="round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778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１０００倍</a:t>
            </a:r>
          </a:p>
        </p:txBody>
      </p:sp>
      <p:sp>
        <p:nvSpPr>
          <p:cNvPr id="3" name="角丸四角形 2">
            <a:hlinkClick r:id="rId4" action="ppaction://hlinksldjump"/>
          </p:cNvPr>
          <p:cNvSpPr/>
          <p:nvPr/>
        </p:nvSpPr>
        <p:spPr>
          <a:xfrm>
            <a:off x="6906879" y="486147"/>
            <a:ext cx="3328270" cy="156012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778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１００倍</a:t>
            </a:r>
          </a:p>
        </p:txBody>
      </p:sp>
      <p:sp>
        <p:nvSpPr>
          <p:cNvPr id="2" name="角丸四角形 1">
            <a:hlinkClick r:id="rId5" action="ppaction://hlinksldjump"/>
          </p:cNvPr>
          <p:cNvSpPr/>
          <p:nvPr/>
        </p:nvSpPr>
        <p:spPr>
          <a:xfrm>
            <a:off x="12658981" y="486147"/>
            <a:ext cx="3328270" cy="1560126"/>
          </a:xfrm>
          <a:prstGeom prst="round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778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１０倍</a:t>
            </a:r>
          </a:p>
        </p:txBody>
      </p:sp>
      <p:sp>
        <p:nvSpPr>
          <p:cNvPr id="8" name="角丸四角形 7">
            <a:hlinkClick r:id="rId6" action="ppaction://hlinksldjump"/>
          </p:cNvPr>
          <p:cNvSpPr/>
          <p:nvPr/>
        </p:nvSpPr>
        <p:spPr>
          <a:xfrm>
            <a:off x="6919933" y="7630071"/>
            <a:ext cx="3328270" cy="169128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grpSp>
        <p:nvGrpSpPr>
          <p:cNvPr id="22" name="グループ化 21"/>
          <p:cNvGrpSpPr/>
          <p:nvPr/>
        </p:nvGrpSpPr>
        <p:grpSpPr>
          <a:xfrm>
            <a:off x="7747980" y="7588954"/>
            <a:ext cx="2561998" cy="1604243"/>
            <a:chOff x="1226854" y="5436512"/>
            <a:chExt cx="1773744" cy="1110663"/>
          </a:xfrm>
        </p:grpSpPr>
        <p:cxnSp>
          <p:nvCxnSpPr>
            <p:cNvPr id="23" name="直線コネクタ 22"/>
            <p:cNvCxnSpPr/>
            <p:nvPr/>
          </p:nvCxnSpPr>
          <p:spPr>
            <a:xfrm>
              <a:off x="1271464" y="6021288"/>
              <a:ext cx="1178313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テキスト ボックス 23"/>
            <p:cNvSpPr txBox="1"/>
            <p:nvPr/>
          </p:nvSpPr>
          <p:spPr>
            <a:xfrm>
              <a:off x="1226854" y="5990807"/>
              <a:ext cx="1222923" cy="5563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4622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１００</a:t>
              </a: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1527707" y="5436512"/>
              <a:ext cx="1472891" cy="5563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4622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１</a:t>
              </a:r>
            </a:p>
          </p:txBody>
        </p:sp>
      </p:grpSp>
      <p:sp>
        <p:nvSpPr>
          <p:cNvPr id="7" name="角丸四角形 6">
            <a:hlinkClick r:id="rId7" action="ppaction://hlinksldjump"/>
          </p:cNvPr>
          <p:cNvSpPr/>
          <p:nvPr/>
        </p:nvSpPr>
        <p:spPr>
          <a:xfrm>
            <a:off x="12549372" y="7657219"/>
            <a:ext cx="3328270" cy="1664133"/>
          </a:xfrm>
          <a:prstGeom prst="roundRect">
            <a:avLst/>
          </a:prstGeom>
          <a:solidFill>
            <a:srgbClr val="FF990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cxnSp>
        <p:nvCxnSpPr>
          <p:cNvPr id="27" name="直線コネクタ 26"/>
          <p:cNvCxnSpPr/>
          <p:nvPr/>
        </p:nvCxnSpPr>
        <p:spPr>
          <a:xfrm>
            <a:off x="13388421" y="8428456"/>
            <a:ext cx="1701957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13199781" y="8373668"/>
            <a:ext cx="2295888" cy="80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622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１０００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3794135" y="7584293"/>
            <a:ext cx="2127445" cy="80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622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</a:p>
        </p:txBody>
      </p:sp>
      <p:sp>
        <p:nvSpPr>
          <p:cNvPr id="9" name="角丸四角形 8">
            <a:hlinkClick r:id="rId8" action="ppaction://hlinksldjump"/>
          </p:cNvPr>
          <p:cNvSpPr/>
          <p:nvPr/>
        </p:nvSpPr>
        <p:spPr>
          <a:xfrm>
            <a:off x="1522305" y="7657219"/>
            <a:ext cx="3328270" cy="1664135"/>
          </a:xfrm>
          <a:prstGeom prst="roundRect">
            <a:avLst/>
          </a:prstGeom>
          <a:solidFill>
            <a:srgbClr val="FF3399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cxnSp>
        <p:nvCxnSpPr>
          <p:cNvPr id="31" name="直線コネクタ 30"/>
          <p:cNvCxnSpPr/>
          <p:nvPr/>
        </p:nvCxnSpPr>
        <p:spPr>
          <a:xfrm flipV="1">
            <a:off x="2718355" y="8411589"/>
            <a:ext cx="1111656" cy="3757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2636997" y="8372696"/>
            <a:ext cx="1316002" cy="80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622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909543" y="7601461"/>
            <a:ext cx="1794548" cy="80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622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</a:p>
        </p:txBody>
      </p:sp>
      <p:graphicFrame>
        <p:nvGraphicFramePr>
          <p:cNvPr id="17" name="オブジェクト 16"/>
          <p:cNvGraphicFramePr>
            <a:graphicFrameLocks noChangeAspect="1"/>
          </p:cNvGraphicFramePr>
          <p:nvPr>
            <p:extLst/>
          </p:nvPr>
        </p:nvGraphicFramePr>
        <p:xfrm>
          <a:off x="8144689" y="4794785"/>
          <a:ext cx="1320760" cy="3118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数式" r:id="rId9" imgW="914400" imgH="215640" progId="Equation.3">
                  <p:embed/>
                </p:oleObj>
              </mc:Choice>
              <mc:Fallback>
                <p:oleObj name="数式" r:id="rId9" imgW="91440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144689" y="4794785"/>
                        <a:ext cx="1320760" cy="3118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6919934" y="2750389"/>
            <a:ext cx="8377406" cy="3782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3977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０</a:t>
            </a:r>
            <a:r>
              <a:rPr lang="en-US" altLang="ja-JP" sz="23977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.</a:t>
            </a:r>
            <a:r>
              <a:rPr lang="ja-JP" altLang="en-US" sz="23977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０３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68717" y="3126452"/>
            <a:ext cx="6968565" cy="3159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33" dirty="0">
                <a:solidFill>
                  <a:srgbClr val="0099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</a:t>
            </a:r>
            <a:r>
              <a:rPr lang="ja-JP" altLang="en-US" sz="13866" dirty="0">
                <a:solidFill>
                  <a:srgbClr val="0099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</a:t>
            </a:r>
          </a:p>
        </p:txBody>
      </p:sp>
      <p:sp>
        <p:nvSpPr>
          <p:cNvPr id="34" name="角丸四角形 33"/>
          <p:cNvSpPr/>
          <p:nvPr/>
        </p:nvSpPr>
        <p:spPr>
          <a:xfrm>
            <a:off x="4900100" y="2730932"/>
            <a:ext cx="11087152" cy="4217065"/>
          </a:xfrm>
          <a:prstGeom prst="roundRect">
            <a:avLst/>
          </a:prstGeom>
          <a:noFill/>
          <a:ln w="57150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</p:spTree>
    <p:extLst>
      <p:ext uri="{BB962C8B-B14F-4D97-AF65-F5344CB8AC3E}">
        <p14:creationId xmlns:p14="http://schemas.microsoft.com/office/powerpoint/2010/main" val="290203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>
            <a:hlinkClick r:id="rId3" action="ppaction://hlinksldjump"/>
          </p:cNvPr>
          <p:cNvSpPr/>
          <p:nvPr/>
        </p:nvSpPr>
        <p:spPr>
          <a:xfrm>
            <a:off x="1524479" y="490074"/>
            <a:ext cx="3375620" cy="1560126"/>
          </a:xfrm>
          <a:prstGeom prst="round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778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１０００倍</a:t>
            </a:r>
          </a:p>
        </p:txBody>
      </p:sp>
      <p:sp>
        <p:nvSpPr>
          <p:cNvPr id="3" name="角丸四角形 2">
            <a:hlinkClick r:id="rId4" action="ppaction://hlinksldjump"/>
          </p:cNvPr>
          <p:cNvSpPr/>
          <p:nvPr/>
        </p:nvSpPr>
        <p:spPr>
          <a:xfrm>
            <a:off x="6906879" y="486147"/>
            <a:ext cx="3328270" cy="156012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778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１００倍</a:t>
            </a:r>
          </a:p>
        </p:txBody>
      </p:sp>
      <p:sp>
        <p:nvSpPr>
          <p:cNvPr id="2" name="角丸四角形 1">
            <a:hlinkClick r:id="rId4" action="ppaction://hlinksldjump"/>
          </p:cNvPr>
          <p:cNvSpPr/>
          <p:nvPr/>
        </p:nvSpPr>
        <p:spPr>
          <a:xfrm>
            <a:off x="12658981" y="486147"/>
            <a:ext cx="3328270" cy="1560126"/>
          </a:xfrm>
          <a:prstGeom prst="round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778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１０倍</a:t>
            </a:r>
          </a:p>
        </p:txBody>
      </p:sp>
      <p:sp>
        <p:nvSpPr>
          <p:cNvPr id="8" name="角丸四角形 7">
            <a:hlinkClick r:id="rId5" action="ppaction://hlinksldjump"/>
          </p:cNvPr>
          <p:cNvSpPr/>
          <p:nvPr/>
        </p:nvSpPr>
        <p:spPr>
          <a:xfrm>
            <a:off x="6919933" y="7630071"/>
            <a:ext cx="3328270" cy="169128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grpSp>
        <p:nvGrpSpPr>
          <p:cNvPr id="22" name="グループ化 21"/>
          <p:cNvGrpSpPr/>
          <p:nvPr/>
        </p:nvGrpSpPr>
        <p:grpSpPr>
          <a:xfrm>
            <a:off x="7747980" y="7588954"/>
            <a:ext cx="2561998" cy="1604243"/>
            <a:chOff x="1226854" y="5436512"/>
            <a:chExt cx="1773744" cy="1110663"/>
          </a:xfrm>
        </p:grpSpPr>
        <p:cxnSp>
          <p:nvCxnSpPr>
            <p:cNvPr id="23" name="直線コネクタ 22"/>
            <p:cNvCxnSpPr/>
            <p:nvPr/>
          </p:nvCxnSpPr>
          <p:spPr>
            <a:xfrm>
              <a:off x="1271464" y="6021288"/>
              <a:ext cx="1178313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テキスト ボックス 23"/>
            <p:cNvSpPr txBox="1"/>
            <p:nvPr/>
          </p:nvSpPr>
          <p:spPr>
            <a:xfrm>
              <a:off x="1226854" y="5990807"/>
              <a:ext cx="1222923" cy="5563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4622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１００</a:t>
              </a: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1527707" y="5436512"/>
              <a:ext cx="1472891" cy="5563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4622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１</a:t>
              </a:r>
            </a:p>
          </p:txBody>
        </p:sp>
      </p:grpSp>
      <p:sp>
        <p:nvSpPr>
          <p:cNvPr id="7" name="角丸四角形 6">
            <a:hlinkClick r:id="rId6" action="ppaction://hlinksldjump"/>
          </p:cNvPr>
          <p:cNvSpPr/>
          <p:nvPr/>
        </p:nvSpPr>
        <p:spPr>
          <a:xfrm>
            <a:off x="12549372" y="7657219"/>
            <a:ext cx="3328270" cy="1664133"/>
          </a:xfrm>
          <a:prstGeom prst="roundRect">
            <a:avLst/>
          </a:prstGeom>
          <a:solidFill>
            <a:srgbClr val="FF990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cxnSp>
        <p:nvCxnSpPr>
          <p:cNvPr id="27" name="直線コネクタ 26"/>
          <p:cNvCxnSpPr/>
          <p:nvPr/>
        </p:nvCxnSpPr>
        <p:spPr>
          <a:xfrm>
            <a:off x="13388421" y="8428456"/>
            <a:ext cx="1701957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13199781" y="8373668"/>
            <a:ext cx="2295888" cy="80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622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１０００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3794135" y="7584293"/>
            <a:ext cx="2127445" cy="80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622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</a:p>
        </p:txBody>
      </p:sp>
      <p:sp>
        <p:nvSpPr>
          <p:cNvPr id="9" name="角丸四角形 8">
            <a:hlinkClick r:id="rId7" action="ppaction://hlinksldjump"/>
          </p:cNvPr>
          <p:cNvSpPr/>
          <p:nvPr/>
        </p:nvSpPr>
        <p:spPr>
          <a:xfrm>
            <a:off x="1522305" y="7657219"/>
            <a:ext cx="3328270" cy="1664135"/>
          </a:xfrm>
          <a:prstGeom prst="roundRect">
            <a:avLst/>
          </a:prstGeom>
          <a:solidFill>
            <a:srgbClr val="FF3399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cxnSp>
        <p:nvCxnSpPr>
          <p:cNvPr id="31" name="直線コネクタ 30"/>
          <p:cNvCxnSpPr/>
          <p:nvPr/>
        </p:nvCxnSpPr>
        <p:spPr>
          <a:xfrm flipV="1">
            <a:off x="2718355" y="8411589"/>
            <a:ext cx="1111656" cy="3757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2636997" y="8372696"/>
            <a:ext cx="1316002" cy="80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622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909543" y="7601461"/>
            <a:ext cx="1794548" cy="80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622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</a:p>
        </p:txBody>
      </p:sp>
      <p:graphicFrame>
        <p:nvGraphicFramePr>
          <p:cNvPr id="17" name="オブジェクト 16"/>
          <p:cNvGraphicFramePr>
            <a:graphicFrameLocks noChangeAspect="1"/>
          </p:cNvGraphicFramePr>
          <p:nvPr>
            <p:extLst/>
          </p:nvPr>
        </p:nvGraphicFramePr>
        <p:xfrm>
          <a:off x="8144689" y="4794785"/>
          <a:ext cx="1320760" cy="3118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数式" r:id="rId8" imgW="914400" imgH="215640" progId="Equation.3">
                  <p:embed/>
                </p:oleObj>
              </mc:Choice>
              <mc:Fallback>
                <p:oleObj name="数式" r:id="rId8" imgW="91440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144689" y="4794785"/>
                        <a:ext cx="1320760" cy="3118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テキスト ボックス 19"/>
          <p:cNvSpPr txBox="1"/>
          <p:nvPr/>
        </p:nvSpPr>
        <p:spPr>
          <a:xfrm>
            <a:off x="5372791" y="2727005"/>
            <a:ext cx="10548789" cy="3782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3977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０</a:t>
            </a:r>
            <a:r>
              <a:rPr lang="en-US" altLang="ja-JP" sz="23977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.</a:t>
            </a:r>
            <a:r>
              <a:rPr lang="ja-JP" altLang="en-US" sz="23977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００３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68717" y="3126452"/>
            <a:ext cx="6968565" cy="3159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33" dirty="0">
                <a:solidFill>
                  <a:srgbClr val="0099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</a:t>
            </a:r>
            <a:r>
              <a:rPr lang="ja-JP" altLang="en-US" sz="13866" dirty="0">
                <a:solidFill>
                  <a:srgbClr val="0099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4900100" y="2730932"/>
            <a:ext cx="11087152" cy="4217065"/>
          </a:xfrm>
          <a:prstGeom prst="roundRect">
            <a:avLst/>
          </a:prstGeom>
          <a:noFill/>
          <a:ln w="57150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</p:spTree>
    <p:extLst>
      <p:ext uri="{BB962C8B-B14F-4D97-AF65-F5344CB8AC3E}">
        <p14:creationId xmlns:p14="http://schemas.microsoft.com/office/powerpoint/2010/main" val="378698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21807b7b5053525f1e5de83a1a42f1a6d028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1007</TotalTime>
  <Words>89</Words>
  <Application>Microsoft Office PowerPoint</Application>
  <PresentationFormat>ユーザー設定</PresentationFormat>
  <Paragraphs>76</Paragraphs>
  <Slides>7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6" baseType="lpstr">
      <vt:lpstr>AR Pゴシック体S</vt:lpstr>
      <vt:lpstr>Eras Bold ITC</vt:lpstr>
      <vt:lpstr>HGP創英角ｺﾞｼｯｸUB</vt:lpstr>
      <vt:lpstr>ＭＳ Ｐゴシック</vt:lpstr>
      <vt:lpstr>Arial</vt:lpstr>
      <vt:lpstr>Calibri</vt:lpstr>
      <vt:lpstr>Calibri Light</vt:lpstr>
      <vt:lpstr>Office テーマ</vt:lpstr>
      <vt:lpstr>数式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稲葉通太</dc:creator>
  <cp:lastModifiedBy>稲葉通太</cp:lastModifiedBy>
  <cp:revision>96</cp:revision>
  <cp:lastPrinted>2014-09-25T06:35:32Z</cp:lastPrinted>
  <dcterms:created xsi:type="dcterms:W3CDTF">2014-07-20T08:05:01Z</dcterms:created>
  <dcterms:modified xsi:type="dcterms:W3CDTF">2015-12-05T05:24:52Z</dcterms:modified>
</cp:coreProperties>
</file>