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0" r:id="rId1"/>
  </p:sldMasterIdLst>
  <p:notesMasterIdLst>
    <p:notesMasterId r:id="rId3"/>
  </p:notesMasterIdLst>
  <p:sldIdLst>
    <p:sldId id="264" r:id="rId2"/>
  </p:sldIdLst>
  <p:sldSz cx="17610138" cy="9906000"/>
  <p:notesSz cx="6797675" cy="9926638"/>
  <p:custDataLst>
    <p:tags r:id="rId4"/>
  </p:custData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336699"/>
    <a:srgbClr val="993366"/>
    <a:srgbClr val="008080"/>
    <a:srgbClr val="FF6699"/>
    <a:srgbClr val="FF3399"/>
    <a:srgbClr val="9933FF"/>
    <a:srgbClr val="0066FF"/>
    <a:srgbClr val="00FF99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77" d="100"/>
          <a:sy n="77" d="100"/>
        </p:scale>
        <p:origin x="6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359ED4-A57A-4DD7-9C5D-68E6BC71C0A8}" type="datetimeFigureOut">
              <a:rPr kumimoji="1" lang="ja-JP" altLang="en-US" smtClean="0"/>
              <a:t>2016/2/20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4CC4D0-E3C0-47DA-B12C-27B213BF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9625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CC4D0-E3C0-47DA-B12C-27B213BF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1568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201267" y="1621191"/>
            <a:ext cx="13207604" cy="3448756"/>
          </a:xfrm>
        </p:spPr>
        <p:txBody>
          <a:bodyPr anchor="b"/>
          <a:lstStyle>
            <a:lvl1pPr algn="ctr">
              <a:defRPr sz="8666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201267" y="5202944"/>
            <a:ext cx="13207604" cy="2391656"/>
          </a:xfrm>
        </p:spPr>
        <p:txBody>
          <a:bodyPr/>
          <a:lstStyle>
            <a:lvl1pPr marL="0" indent="0" algn="ctr">
              <a:buNone/>
              <a:defRPr sz="3467"/>
            </a:lvl1pPr>
            <a:lvl2pPr marL="660380" indent="0" algn="ctr">
              <a:buNone/>
              <a:defRPr sz="2889"/>
            </a:lvl2pPr>
            <a:lvl3pPr marL="1320759" indent="0" algn="ctr">
              <a:buNone/>
              <a:defRPr sz="2600"/>
            </a:lvl3pPr>
            <a:lvl4pPr marL="1981139" indent="0" algn="ctr">
              <a:buNone/>
              <a:defRPr sz="2311"/>
            </a:lvl4pPr>
            <a:lvl5pPr marL="2641519" indent="0" algn="ctr">
              <a:buNone/>
              <a:defRPr sz="2311"/>
            </a:lvl5pPr>
            <a:lvl6pPr marL="3301898" indent="0" algn="ctr">
              <a:buNone/>
              <a:defRPr sz="2311"/>
            </a:lvl6pPr>
            <a:lvl7pPr marL="3962278" indent="0" algn="ctr">
              <a:buNone/>
              <a:defRPr sz="2311"/>
            </a:lvl7pPr>
            <a:lvl8pPr marL="4622658" indent="0" algn="ctr">
              <a:buNone/>
              <a:defRPr sz="2311"/>
            </a:lvl8pPr>
            <a:lvl9pPr marL="5283037" indent="0" algn="ctr">
              <a:buNone/>
              <a:defRPr sz="2311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68F6A-AF38-493C-BBBB-210CFA37627A}" type="datetimeFigureOut">
              <a:rPr kumimoji="1" lang="ja-JP" altLang="en-US" smtClean="0"/>
              <a:t>2016/2/20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050FE-D612-46F7-BBCC-5ECC7862C5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5162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11D6A-2C9E-423E-8C8F-E4AFD572C89F}" type="datetimeFigureOut">
              <a:rPr kumimoji="1" lang="ja-JP" altLang="en-US" smtClean="0"/>
              <a:t>2016/2/20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8510-3D37-4AE2-BBD0-D09EE82EED2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44546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2602255" y="527403"/>
            <a:ext cx="3797186" cy="839487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210697" y="527403"/>
            <a:ext cx="11171431" cy="839487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11D6A-2C9E-423E-8C8F-E4AFD572C89F}" type="datetimeFigureOut">
              <a:rPr kumimoji="1" lang="ja-JP" altLang="en-US" smtClean="0"/>
              <a:t>2016/2/20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8510-3D37-4AE2-BBD0-D09EE82EED2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179572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/>
          <p:cNvSpPr>
            <a:spLocks noGrp="1"/>
          </p:cNvSpPr>
          <p:nvPr>
            <p:ph type="body" sz="quarter" idx="10"/>
          </p:nvPr>
        </p:nvSpPr>
        <p:spPr>
          <a:xfrm>
            <a:off x="11440475" y="9738608"/>
            <a:ext cx="1761014" cy="1320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1400959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93985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1210697" y="9181395"/>
            <a:ext cx="3962281" cy="527403"/>
          </a:xfrm>
          <a:prstGeom prst="rect">
            <a:avLst/>
          </a:prstGeom>
        </p:spPr>
        <p:txBody>
          <a:bodyPr/>
          <a:lstStyle/>
          <a:p>
            <a:fld id="{97A11D6A-2C9E-423E-8C8F-E4AFD572C89F}" type="datetimeFigureOut">
              <a:rPr kumimoji="1" lang="ja-JP" altLang="en-US" smtClean="0"/>
              <a:t>2016/2/20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5833358" y="9181395"/>
            <a:ext cx="5943422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12437160" y="9181395"/>
            <a:ext cx="3962281" cy="527403"/>
          </a:xfrm>
          <a:prstGeom prst="rect">
            <a:avLst/>
          </a:prstGeom>
        </p:spPr>
        <p:txBody>
          <a:bodyPr/>
          <a:lstStyle/>
          <a:p>
            <a:fld id="{523A8510-3D37-4AE2-BBD0-D09EE82EED2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91694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11D6A-2C9E-423E-8C8F-E4AFD572C89F}" type="datetimeFigureOut">
              <a:rPr kumimoji="1" lang="ja-JP" altLang="en-US" smtClean="0"/>
              <a:t>2016/2/20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8510-3D37-4AE2-BBD0-D09EE82EED2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44631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01525" y="2469622"/>
            <a:ext cx="15188744" cy="4120620"/>
          </a:xfrm>
        </p:spPr>
        <p:txBody>
          <a:bodyPr anchor="b"/>
          <a:lstStyle>
            <a:lvl1pPr>
              <a:defRPr sz="8666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201525" y="6629225"/>
            <a:ext cx="15188744" cy="2166937"/>
          </a:xfrm>
        </p:spPr>
        <p:txBody>
          <a:bodyPr/>
          <a:lstStyle>
            <a:lvl1pPr marL="0" indent="0">
              <a:buNone/>
              <a:defRPr sz="3467">
                <a:solidFill>
                  <a:schemeClr val="tx1">
                    <a:tint val="75000"/>
                  </a:schemeClr>
                </a:solidFill>
              </a:defRPr>
            </a:lvl1pPr>
            <a:lvl2pPr marL="66038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11D6A-2C9E-423E-8C8F-E4AFD572C89F}" type="datetimeFigureOut">
              <a:rPr kumimoji="1" lang="ja-JP" altLang="en-US" smtClean="0"/>
              <a:t>2016/2/20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8510-3D37-4AE2-BBD0-D09EE82EED2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79029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210697" y="2637014"/>
            <a:ext cx="7484309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915132" y="2637014"/>
            <a:ext cx="7484309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11D6A-2C9E-423E-8C8F-E4AFD572C89F}" type="datetimeFigureOut">
              <a:rPr kumimoji="1" lang="ja-JP" altLang="en-US" smtClean="0"/>
              <a:t>2016/2/20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8510-3D37-4AE2-BBD0-D09EE82EED2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17446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12991" y="527404"/>
            <a:ext cx="15188744" cy="1914702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212991" y="2428347"/>
            <a:ext cx="7449913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212991" y="3618442"/>
            <a:ext cx="7449913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8915133" y="2428347"/>
            <a:ext cx="7486602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8915133" y="3618442"/>
            <a:ext cx="7486602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11D6A-2C9E-423E-8C8F-E4AFD572C89F}" type="datetimeFigureOut">
              <a:rPr kumimoji="1" lang="ja-JP" altLang="en-US" smtClean="0"/>
              <a:t>2016/2/20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8510-3D37-4AE2-BBD0-D09EE82EED2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99000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68F6A-AF38-493C-BBBB-210CFA37627A}" type="datetimeFigureOut">
              <a:rPr kumimoji="1" lang="ja-JP" altLang="en-US" smtClean="0"/>
              <a:t>2016/2/20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050FE-D612-46F7-BBCC-5ECC7862C5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2468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11D6A-2C9E-423E-8C8F-E4AFD572C89F}" type="datetimeFigureOut">
              <a:rPr kumimoji="1" lang="ja-JP" altLang="en-US" smtClean="0"/>
              <a:t>2016/2/20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8510-3D37-4AE2-BBD0-D09EE82EED2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12769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12992" y="660400"/>
            <a:ext cx="5679727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486603" y="1426281"/>
            <a:ext cx="8915132" cy="7039681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212992" y="2971800"/>
            <a:ext cx="5679727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11D6A-2C9E-423E-8C8F-E4AFD572C89F}" type="datetimeFigureOut">
              <a:rPr kumimoji="1" lang="ja-JP" altLang="en-US" smtClean="0"/>
              <a:t>2016/2/20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8510-3D37-4AE2-BBD0-D09EE82EED2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78770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12992" y="660400"/>
            <a:ext cx="5679727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7486603" y="1426281"/>
            <a:ext cx="8915132" cy="7039681"/>
          </a:xfrm>
        </p:spPr>
        <p:txBody>
          <a:bodyPr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212992" y="2971800"/>
            <a:ext cx="5679727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11D6A-2C9E-423E-8C8F-E4AFD572C89F}" type="datetimeFigureOut">
              <a:rPr kumimoji="1" lang="ja-JP" altLang="en-US" smtClean="0"/>
              <a:t>2016/2/20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8510-3D37-4AE2-BBD0-D09EE82EED2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46808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210697" y="527404"/>
            <a:ext cx="15188744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210697" y="2637014"/>
            <a:ext cx="15188744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210697" y="9181395"/>
            <a:ext cx="3962281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68F6A-AF38-493C-BBBB-210CFA37627A}" type="datetimeFigureOut">
              <a:rPr kumimoji="1" lang="ja-JP" altLang="en-US" smtClean="0"/>
              <a:t>2016/2/20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5833358" y="9181395"/>
            <a:ext cx="5943422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2437160" y="9181395"/>
            <a:ext cx="3962281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050FE-D612-46F7-BBCC-5ECC7862C55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7" name="グループ化 6"/>
          <p:cNvGrpSpPr/>
          <p:nvPr userDrawn="1"/>
        </p:nvGrpSpPr>
        <p:grpSpPr>
          <a:xfrm>
            <a:off x="16601716" y="92297"/>
            <a:ext cx="1191302" cy="712206"/>
            <a:chOff x="16601716" y="92297"/>
            <a:chExt cx="1191302" cy="712206"/>
          </a:xfrm>
        </p:grpSpPr>
        <p:sp>
          <p:nvSpPr>
            <p:cNvPr id="8" name="二等辺三角形 7"/>
            <p:cNvSpPr/>
            <p:nvPr/>
          </p:nvSpPr>
          <p:spPr>
            <a:xfrm rot="2986989" flipH="1">
              <a:off x="17023356" y="104466"/>
              <a:ext cx="269350" cy="719450"/>
            </a:xfrm>
            <a:prstGeom prst="triangle">
              <a:avLst>
                <a:gd name="adj" fmla="val 98107"/>
              </a:avLst>
            </a:prstGeom>
            <a:solidFill>
              <a:srgbClr val="0066FF">
                <a:alpha val="27059"/>
              </a:srgbClr>
            </a:solidFill>
            <a:ln w="635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" name="二等辺三角形 8"/>
            <p:cNvSpPr/>
            <p:nvPr/>
          </p:nvSpPr>
          <p:spPr>
            <a:xfrm rot="13785906">
              <a:off x="16695228" y="618297"/>
              <a:ext cx="149087" cy="195122"/>
            </a:xfrm>
            <a:prstGeom prst="triangle">
              <a:avLst>
                <a:gd name="adj" fmla="val 27482"/>
              </a:avLst>
            </a:prstGeom>
            <a:solidFill>
              <a:srgbClr val="66FFFF">
                <a:alpha val="27059"/>
              </a:srgbClr>
            </a:solidFill>
            <a:ln w="635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" name="二等辺三角形 9"/>
            <p:cNvSpPr/>
            <p:nvPr/>
          </p:nvSpPr>
          <p:spPr>
            <a:xfrm rot="3330283">
              <a:off x="16836687" y="-142674"/>
              <a:ext cx="266839" cy="736782"/>
            </a:xfrm>
            <a:prstGeom prst="triangle">
              <a:avLst>
                <a:gd name="adj" fmla="val 100000"/>
              </a:avLst>
            </a:prstGeom>
            <a:solidFill>
              <a:srgbClr val="99FFCC">
                <a:alpha val="27059"/>
              </a:srgbClr>
            </a:solidFill>
            <a:ln w="635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11" name="直線コネクタ 10"/>
            <p:cNvCxnSpPr>
              <a:endCxn id="9" idx="0"/>
            </p:cNvCxnSpPr>
            <p:nvPr/>
          </p:nvCxnSpPr>
          <p:spPr>
            <a:xfrm flipH="1">
              <a:off x="16716978" y="539177"/>
              <a:ext cx="23562" cy="265326"/>
            </a:xfrm>
            <a:prstGeom prst="line">
              <a:avLst/>
            </a:prstGeom>
            <a:ln w="63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テキスト ボックス 2"/>
            <p:cNvSpPr txBox="1"/>
            <p:nvPr/>
          </p:nvSpPr>
          <p:spPr>
            <a:xfrm rot="21554659">
              <a:off x="16965285" y="421422"/>
              <a:ext cx="827733" cy="287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2000" dirty="0">
                  <a:solidFill>
                    <a:srgbClr val="0099CC"/>
                  </a:solidFill>
                  <a:latin typeface="Eras Bold ITC" panose="020B0907030504020204" pitchFamily="34" charset="0"/>
                  <a:ea typeface="AR Pゴシック体S" panose="020B0600010101010101" pitchFamily="50" charset="-128"/>
                </a:rPr>
                <a:t>Edu</a:t>
              </a:r>
              <a:endParaRPr kumimoji="1" lang="ja-JP" altLang="en-US" sz="2000" dirty="0">
                <a:solidFill>
                  <a:srgbClr val="0099CC"/>
                </a:solidFill>
                <a:latin typeface="Eras Bold ITC" panose="020B0907030504020204" pitchFamily="34" charset="0"/>
                <a:ea typeface="AR Pゴシック体S" panose="020B0600010101010101" pitchFamily="50" charset="-128"/>
              </a:endParaRPr>
            </a:p>
          </p:txBody>
        </p:sp>
      </p:grpSp>
      <p:grpSp>
        <p:nvGrpSpPr>
          <p:cNvPr id="23" name="グループ化 22"/>
          <p:cNvGrpSpPr/>
          <p:nvPr userDrawn="1"/>
        </p:nvGrpSpPr>
        <p:grpSpPr>
          <a:xfrm>
            <a:off x="0" y="149"/>
            <a:ext cx="17645785" cy="376480"/>
            <a:chOff x="0" y="0"/>
            <a:chExt cx="12216680" cy="476672"/>
          </a:xfrm>
        </p:grpSpPr>
        <p:pic>
          <p:nvPicPr>
            <p:cNvPr id="24" name="図 23"/>
            <p:cNvPicPr>
              <a:picLocks noChangeAspect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4571086" cy="457200"/>
            </a:xfrm>
            <a:prstGeom prst="rect">
              <a:avLst/>
            </a:prstGeom>
          </p:spPr>
        </p:pic>
        <p:pic>
          <p:nvPicPr>
            <p:cNvPr id="25" name="図 24"/>
            <p:cNvPicPr>
              <a:picLocks noChangeAspect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7802" y="0"/>
              <a:ext cx="4571086" cy="457200"/>
            </a:xfrm>
            <a:prstGeom prst="rect">
              <a:avLst/>
            </a:prstGeom>
          </p:spPr>
        </p:pic>
        <p:pic>
          <p:nvPicPr>
            <p:cNvPr id="26" name="図 25"/>
            <p:cNvPicPr>
              <a:picLocks noChangeAspect="1"/>
            </p:cNvPicPr>
            <p:nvPr/>
          </p:nvPicPr>
          <p:blipFill rotWithShape="1"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478" r="12209" b="-4259"/>
            <a:stretch/>
          </p:blipFill>
          <p:spPr>
            <a:xfrm>
              <a:off x="9139767" y="0"/>
              <a:ext cx="3076913" cy="476672"/>
            </a:xfrm>
            <a:prstGeom prst="rect">
              <a:avLst/>
            </a:prstGeom>
          </p:spPr>
        </p:pic>
      </p:grpSp>
      <p:grpSp>
        <p:nvGrpSpPr>
          <p:cNvPr id="27" name="グループ化 26"/>
          <p:cNvGrpSpPr/>
          <p:nvPr userDrawn="1"/>
        </p:nvGrpSpPr>
        <p:grpSpPr>
          <a:xfrm>
            <a:off x="0" y="9566300"/>
            <a:ext cx="17645785" cy="376480"/>
            <a:chOff x="0" y="0"/>
            <a:chExt cx="12216680" cy="476672"/>
          </a:xfrm>
        </p:grpSpPr>
        <p:pic>
          <p:nvPicPr>
            <p:cNvPr id="28" name="図 27"/>
            <p:cNvPicPr>
              <a:picLocks noChangeAspect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4571086" cy="457200"/>
            </a:xfrm>
            <a:prstGeom prst="rect">
              <a:avLst/>
            </a:prstGeom>
          </p:spPr>
        </p:pic>
        <p:pic>
          <p:nvPicPr>
            <p:cNvPr id="29" name="図 28"/>
            <p:cNvPicPr>
              <a:picLocks noChangeAspect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7802" y="0"/>
              <a:ext cx="4571086" cy="457200"/>
            </a:xfrm>
            <a:prstGeom prst="rect">
              <a:avLst/>
            </a:prstGeom>
          </p:spPr>
        </p:pic>
        <p:pic>
          <p:nvPicPr>
            <p:cNvPr id="30" name="図 29"/>
            <p:cNvPicPr>
              <a:picLocks noChangeAspect="1"/>
            </p:cNvPicPr>
            <p:nvPr/>
          </p:nvPicPr>
          <p:blipFill rotWithShape="1"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478" r="12209" b="-4259"/>
            <a:stretch/>
          </p:blipFill>
          <p:spPr>
            <a:xfrm>
              <a:off x="9139767" y="0"/>
              <a:ext cx="3076913" cy="476672"/>
            </a:xfrm>
            <a:prstGeom prst="rect">
              <a:avLst/>
            </a:prstGeom>
          </p:spPr>
        </p:pic>
      </p:grpSp>
      <p:sp>
        <p:nvSpPr>
          <p:cNvPr id="31" name="角丸四角形 30"/>
          <p:cNvSpPr/>
          <p:nvPr userDrawn="1"/>
        </p:nvSpPr>
        <p:spPr bwMode="auto">
          <a:xfrm>
            <a:off x="243404" y="2009654"/>
            <a:ext cx="3179212" cy="5096413"/>
          </a:xfrm>
          <a:prstGeom prst="roundRect">
            <a:avLst>
              <a:gd name="adj" fmla="val 6401"/>
            </a:avLst>
          </a:pr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32076" tIns="66038" rIns="132076" bIns="66038" numCol="1" rtlCol="0" anchor="t" anchorCtr="0" compatLnSpc="1">
            <a:prstTxWarp prst="textNoShape">
              <a:avLst/>
            </a:prstTxWarp>
          </a:bodyPr>
          <a:lstStyle/>
          <a:p>
            <a:pPr defTabSz="1320759" fontAlgn="base">
              <a:spcBef>
                <a:spcPct val="0"/>
              </a:spcBef>
              <a:spcAft>
                <a:spcPct val="0"/>
              </a:spcAft>
            </a:pPr>
            <a:endParaRPr kumimoji="0" lang="ja-JP" altLang="en-US" sz="3467">
              <a:latin typeface="Times New Roman" pitchFamily="18" charset="0"/>
            </a:endParaRPr>
          </a:p>
        </p:txBody>
      </p:sp>
      <p:sp>
        <p:nvSpPr>
          <p:cNvPr id="32" name="角丸四角形 31"/>
          <p:cNvSpPr/>
          <p:nvPr userDrawn="1"/>
        </p:nvSpPr>
        <p:spPr bwMode="auto">
          <a:xfrm>
            <a:off x="3726639" y="2027652"/>
            <a:ext cx="3179212" cy="5096413"/>
          </a:xfrm>
          <a:prstGeom prst="roundRect">
            <a:avLst>
              <a:gd name="adj" fmla="val 6401"/>
            </a:avLst>
          </a:pr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32076" tIns="66038" rIns="132076" bIns="66038" numCol="1" rtlCol="0" anchor="t" anchorCtr="0" compatLnSpc="1">
            <a:prstTxWarp prst="textNoShape">
              <a:avLst/>
            </a:prstTxWarp>
          </a:bodyPr>
          <a:lstStyle/>
          <a:p>
            <a:pPr defTabSz="1320759" fontAlgn="base">
              <a:spcBef>
                <a:spcPct val="0"/>
              </a:spcBef>
              <a:spcAft>
                <a:spcPct val="0"/>
              </a:spcAft>
            </a:pPr>
            <a:endParaRPr kumimoji="0" lang="ja-JP" altLang="en-US" sz="3467">
              <a:latin typeface="Times New Roman" pitchFamily="18" charset="0"/>
            </a:endParaRPr>
          </a:p>
        </p:txBody>
      </p:sp>
      <p:sp>
        <p:nvSpPr>
          <p:cNvPr id="33" name="角丸四角形 32"/>
          <p:cNvSpPr/>
          <p:nvPr userDrawn="1"/>
        </p:nvSpPr>
        <p:spPr bwMode="auto">
          <a:xfrm>
            <a:off x="7199521" y="2040764"/>
            <a:ext cx="3179212" cy="5096413"/>
          </a:xfrm>
          <a:prstGeom prst="roundRect">
            <a:avLst>
              <a:gd name="adj" fmla="val 6401"/>
            </a:avLst>
          </a:pr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32076" tIns="66038" rIns="132076" bIns="66038" numCol="1" rtlCol="0" anchor="t" anchorCtr="0" compatLnSpc="1">
            <a:prstTxWarp prst="textNoShape">
              <a:avLst/>
            </a:prstTxWarp>
          </a:bodyPr>
          <a:lstStyle/>
          <a:p>
            <a:pPr defTabSz="1320759" fontAlgn="base">
              <a:spcBef>
                <a:spcPct val="0"/>
              </a:spcBef>
              <a:spcAft>
                <a:spcPct val="0"/>
              </a:spcAft>
            </a:pPr>
            <a:endParaRPr kumimoji="0" lang="ja-JP" altLang="en-US" sz="3467">
              <a:latin typeface="Times New Roman" pitchFamily="18" charset="0"/>
            </a:endParaRPr>
          </a:p>
        </p:txBody>
      </p:sp>
      <p:sp>
        <p:nvSpPr>
          <p:cNvPr id="34" name="角丸四角形 33"/>
          <p:cNvSpPr/>
          <p:nvPr userDrawn="1"/>
        </p:nvSpPr>
        <p:spPr bwMode="auto">
          <a:xfrm>
            <a:off x="10654774" y="2023589"/>
            <a:ext cx="3179212" cy="5076236"/>
          </a:xfrm>
          <a:prstGeom prst="roundRect">
            <a:avLst>
              <a:gd name="adj" fmla="val 6401"/>
            </a:avLst>
          </a:pr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32076" tIns="66038" rIns="132076" bIns="66038" numCol="1" rtlCol="0" anchor="t" anchorCtr="0" compatLnSpc="1">
            <a:prstTxWarp prst="textNoShape">
              <a:avLst/>
            </a:prstTxWarp>
          </a:bodyPr>
          <a:lstStyle/>
          <a:p>
            <a:pPr defTabSz="1320759" fontAlgn="base">
              <a:spcBef>
                <a:spcPct val="0"/>
              </a:spcBef>
              <a:spcAft>
                <a:spcPct val="0"/>
              </a:spcAft>
            </a:pPr>
            <a:endParaRPr kumimoji="0" lang="ja-JP" altLang="en-US" sz="3467">
              <a:latin typeface="Times New Roman" pitchFamily="18" charset="0"/>
            </a:endParaRPr>
          </a:p>
        </p:txBody>
      </p:sp>
      <p:sp>
        <p:nvSpPr>
          <p:cNvPr id="35" name="角丸四角形 34"/>
          <p:cNvSpPr/>
          <p:nvPr userDrawn="1"/>
        </p:nvSpPr>
        <p:spPr bwMode="auto">
          <a:xfrm>
            <a:off x="14213546" y="2009655"/>
            <a:ext cx="3179212" cy="5114410"/>
          </a:xfrm>
          <a:prstGeom prst="roundRect">
            <a:avLst>
              <a:gd name="adj" fmla="val 6401"/>
            </a:avLst>
          </a:pr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32076" tIns="66038" rIns="132076" bIns="66038" numCol="1" rtlCol="0" anchor="t" anchorCtr="0" compatLnSpc="1">
            <a:prstTxWarp prst="textNoShape">
              <a:avLst/>
            </a:prstTxWarp>
          </a:bodyPr>
          <a:lstStyle/>
          <a:p>
            <a:pPr defTabSz="1320759" fontAlgn="base">
              <a:spcBef>
                <a:spcPct val="0"/>
              </a:spcBef>
              <a:spcAft>
                <a:spcPct val="0"/>
              </a:spcAft>
            </a:pPr>
            <a:endParaRPr kumimoji="0" lang="ja-JP" altLang="en-US" sz="3467">
              <a:latin typeface="Times New Roman" pitchFamily="18" charset="0"/>
            </a:endParaRPr>
          </a:p>
        </p:txBody>
      </p:sp>
      <p:sp>
        <p:nvSpPr>
          <p:cNvPr id="36" name="テキスト ボックス 35"/>
          <p:cNvSpPr txBox="1"/>
          <p:nvPr userDrawn="1"/>
        </p:nvSpPr>
        <p:spPr>
          <a:xfrm>
            <a:off x="482434" y="2060054"/>
            <a:ext cx="2808228" cy="1070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355" dirty="0">
                <a:solidFill>
                  <a:schemeClr val="accent5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ばなな</a:t>
            </a:r>
          </a:p>
        </p:txBody>
      </p:sp>
      <p:sp>
        <p:nvSpPr>
          <p:cNvPr id="37" name="テキスト ボックス 36"/>
          <p:cNvSpPr txBox="1"/>
          <p:nvPr userDrawn="1"/>
        </p:nvSpPr>
        <p:spPr>
          <a:xfrm>
            <a:off x="3912131" y="2097537"/>
            <a:ext cx="2808228" cy="1070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355" dirty="0">
                <a:solidFill>
                  <a:schemeClr val="accent5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いちご</a:t>
            </a:r>
          </a:p>
        </p:txBody>
      </p:sp>
      <p:sp>
        <p:nvSpPr>
          <p:cNvPr id="38" name="テキスト ボックス 37"/>
          <p:cNvSpPr txBox="1"/>
          <p:nvPr userDrawn="1"/>
        </p:nvSpPr>
        <p:spPr>
          <a:xfrm>
            <a:off x="7558946" y="2040765"/>
            <a:ext cx="2808228" cy="1070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355" dirty="0">
                <a:solidFill>
                  <a:schemeClr val="accent5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みかん</a:t>
            </a:r>
          </a:p>
        </p:txBody>
      </p:sp>
      <p:sp>
        <p:nvSpPr>
          <p:cNvPr id="39" name="テキスト ボックス 38"/>
          <p:cNvSpPr txBox="1"/>
          <p:nvPr userDrawn="1"/>
        </p:nvSpPr>
        <p:spPr>
          <a:xfrm>
            <a:off x="10987341" y="2097537"/>
            <a:ext cx="2808228" cy="1070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355" dirty="0">
                <a:solidFill>
                  <a:schemeClr val="accent5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りんご</a:t>
            </a:r>
          </a:p>
        </p:txBody>
      </p:sp>
      <p:sp>
        <p:nvSpPr>
          <p:cNvPr id="40" name="テキスト ボックス 39"/>
          <p:cNvSpPr txBox="1"/>
          <p:nvPr userDrawn="1"/>
        </p:nvSpPr>
        <p:spPr>
          <a:xfrm>
            <a:off x="14584528" y="2097537"/>
            <a:ext cx="2808228" cy="1070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355" dirty="0">
                <a:solidFill>
                  <a:schemeClr val="accent5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ぶどう</a:t>
            </a:r>
          </a:p>
        </p:txBody>
      </p:sp>
      <p:cxnSp>
        <p:nvCxnSpPr>
          <p:cNvPr id="41" name="直線コネクタ 40"/>
          <p:cNvCxnSpPr/>
          <p:nvPr userDrawn="1"/>
        </p:nvCxnSpPr>
        <p:spPr bwMode="auto">
          <a:xfrm>
            <a:off x="243404" y="3361764"/>
            <a:ext cx="3179212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直線コネクタ 41"/>
          <p:cNvCxnSpPr/>
          <p:nvPr userDrawn="1"/>
        </p:nvCxnSpPr>
        <p:spPr bwMode="auto">
          <a:xfrm>
            <a:off x="3726639" y="3405477"/>
            <a:ext cx="3179212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直線コネクタ 42"/>
          <p:cNvCxnSpPr/>
          <p:nvPr userDrawn="1"/>
        </p:nvCxnSpPr>
        <p:spPr bwMode="auto">
          <a:xfrm>
            <a:off x="7187963" y="3392874"/>
            <a:ext cx="3179212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直線コネクタ 43"/>
          <p:cNvCxnSpPr/>
          <p:nvPr userDrawn="1"/>
        </p:nvCxnSpPr>
        <p:spPr bwMode="auto">
          <a:xfrm>
            <a:off x="10616357" y="3392874"/>
            <a:ext cx="3179212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直線コネクタ 44"/>
          <p:cNvCxnSpPr/>
          <p:nvPr userDrawn="1"/>
        </p:nvCxnSpPr>
        <p:spPr bwMode="auto">
          <a:xfrm>
            <a:off x="14213544" y="3379761"/>
            <a:ext cx="3179212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40948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61" r:id="rId11"/>
    <p:sldLayoutId id="2147483862" r:id="rId12"/>
    <p:sldLayoutId id="2147483838" r:id="rId13"/>
    <p:sldLayoutId id="2147483843" r:id="rId14"/>
  </p:sldLayoutIdLst>
  <p:txStyles>
    <p:titleStyle>
      <a:lvl1pPr algn="l" defTabSz="1320759" rtl="0" eaLnBrk="1" latinLnBrk="0" hangingPunct="1">
        <a:lnSpc>
          <a:spcPct val="90000"/>
        </a:lnSpc>
        <a:spcBef>
          <a:spcPct val="0"/>
        </a:spcBef>
        <a:buNone/>
        <a:defRPr kumimoji="1"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0190" indent="-330190" algn="l" defTabSz="1320759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kumimoji="1" sz="4044" kern="1200">
          <a:solidFill>
            <a:schemeClr val="tx1"/>
          </a:solidFill>
          <a:latin typeface="+mn-lt"/>
          <a:ea typeface="+mn-ea"/>
          <a:cs typeface="+mn-cs"/>
        </a:defRPr>
      </a:lvl1pPr>
      <a:lvl2pPr marL="990570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図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4293" y="3823108"/>
            <a:ext cx="2461817" cy="2461817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51733" y="4302767"/>
            <a:ext cx="2172040" cy="2172040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7312" y="4156864"/>
            <a:ext cx="2723298" cy="2094077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38" t="7955" r="13611"/>
          <a:stretch/>
        </p:blipFill>
        <p:spPr>
          <a:xfrm rot="19099897">
            <a:off x="4726425" y="4210875"/>
            <a:ext cx="1562231" cy="2381832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/>
        </p:nvPicPr>
        <p:blipFill>
          <a:blip r:embed="rId7" cstate="print">
            <a:lum bright="20000"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392" y="4302767"/>
            <a:ext cx="2363163" cy="1806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91557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83aa8b2123c5b76843aef835c29488f6115f47d"/>
</p:tagLst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1011</TotalTime>
  <Words>0</Words>
  <Application>Microsoft Office PowerPoint</Application>
  <PresentationFormat>ユーザー設定</PresentationFormat>
  <Paragraphs>0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稲葉通太</dc:creator>
  <cp:lastModifiedBy>稲葉通太</cp:lastModifiedBy>
  <cp:revision>102</cp:revision>
  <cp:lastPrinted>2014-09-25T06:35:32Z</cp:lastPrinted>
  <dcterms:created xsi:type="dcterms:W3CDTF">2014-07-20T08:05:01Z</dcterms:created>
  <dcterms:modified xsi:type="dcterms:W3CDTF">2016-02-20T12:24:05Z</dcterms:modified>
</cp:coreProperties>
</file>