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3"/>
  </p:notesMasterIdLst>
  <p:sldIdLst>
    <p:sldId id="264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56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16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54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7957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1440475" y="9738608"/>
            <a:ext cx="1761014" cy="1320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40095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463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02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744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900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6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76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7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680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  <p:grpSp>
        <p:nvGrpSpPr>
          <p:cNvPr id="23" name="グループ化 22"/>
          <p:cNvGrpSpPr/>
          <p:nvPr userDrawn="1"/>
        </p:nvGrpSpPr>
        <p:grpSpPr>
          <a:xfrm>
            <a:off x="0" y="149"/>
            <a:ext cx="17645785" cy="376480"/>
            <a:chOff x="0" y="0"/>
            <a:chExt cx="12216680" cy="476672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571086" cy="457200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802" y="0"/>
              <a:ext cx="4571086" cy="457200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78" r="12209" b="-4259"/>
            <a:stretch/>
          </p:blipFill>
          <p:spPr>
            <a:xfrm>
              <a:off x="9139767" y="0"/>
              <a:ext cx="3076913" cy="476672"/>
            </a:xfrm>
            <a:prstGeom prst="rect">
              <a:avLst/>
            </a:prstGeom>
          </p:spPr>
        </p:pic>
      </p:grpSp>
      <p:grpSp>
        <p:nvGrpSpPr>
          <p:cNvPr id="27" name="グループ化 26"/>
          <p:cNvGrpSpPr/>
          <p:nvPr userDrawn="1"/>
        </p:nvGrpSpPr>
        <p:grpSpPr>
          <a:xfrm>
            <a:off x="0" y="9566300"/>
            <a:ext cx="17645785" cy="376480"/>
            <a:chOff x="0" y="0"/>
            <a:chExt cx="12216680" cy="476672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571086" cy="457200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802" y="0"/>
              <a:ext cx="4571086" cy="457200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78" r="12209" b="-4259"/>
            <a:stretch/>
          </p:blipFill>
          <p:spPr>
            <a:xfrm>
              <a:off x="9139767" y="0"/>
              <a:ext cx="3076913" cy="476672"/>
            </a:xfrm>
            <a:prstGeom prst="rect">
              <a:avLst/>
            </a:prstGeom>
          </p:spPr>
        </p:pic>
      </p:grpSp>
      <p:sp>
        <p:nvSpPr>
          <p:cNvPr id="31" name="角丸四角形 30"/>
          <p:cNvSpPr/>
          <p:nvPr userDrawn="1"/>
        </p:nvSpPr>
        <p:spPr bwMode="auto">
          <a:xfrm>
            <a:off x="243404" y="2009654"/>
            <a:ext cx="3179212" cy="5096413"/>
          </a:xfrm>
          <a:prstGeom prst="roundRect">
            <a:avLst>
              <a:gd name="adj" fmla="val 6401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2" name="角丸四角形 31"/>
          <p:cNvSpPr/>
          <p:nvPr userDrawn="1"/>
        </p:nvSpPr>
        <p:spPr bwMode="auto">
          <a:xfrm>
            <a:off x="3726639" y="2027652"/>
            <a:ext cx="3179212" cy="5096413"/>
          </a:xfrm>
          <a:prstGeom prst="roundRect">
            <a:avLst>
              <a:gd name="adj" fmla="val 6401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3" name="角丸四角形 32"/>
          <p:cNvSpPr/>
          <p:nvPr userDrawn="1"/>
        </p:nvSpPr>
        <p:spPr bwMode="auto">
          <a:xfrm>
            <a:off x="7199521" y="2040764"/>
            <a:ext cx="3179212" cy="5096413"/>
          </a:xfrm>
          <a:prstGeom prst="roundRect">
            <a:avLst>
              <a:gd name="adj" fmla="val 6401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4" name="角丸四角形 33"/>
          <p:cNvSpPr/>
          <p:nvPr userDrawn="1"/>
        </p:nvSpPr>
        <p:spPr bwMode="auto">
          <a:xfrm>
            <a:off x="10654774" y="2023589"/>
            <a:ext cx="3179212" cy="5076236"/>
          </a:xfrm>
          <a:prstGeom prst="roundRect">
            <a:avLst>
              <a:gd name="adj" fmla="val 6401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5" name="角丸四角形 34"/>
          <p:cNvSpPr/>
          <p:nvPr userDrawn="1"/>
        </p:nvSpPr>
        <p:spPr bwMode="auto">
          <a:xfrm>
            <a:off x="14213546" y="2009655"/>
            <a:ext cx="3179212" cy="5114410"/>
          </a:xfrm>
          <a:prstGeom prst="roundRect">
            <a:avLst>
              <a:gd name="adj" fmla="val 6401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482434" y="2060054"/>
            <a:ext cx="2808228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ばなな</a:t>
            </a: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3912131" y="2097537"/>
            <a:ext cx="2808228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いちご</a:t>
            </a:r>
          </a:p>
        </p:txBody>
      </p:sp>
      <p:sp>
        <p:nvSpPr>
          <p:cNvPr id="38" name="テキスト ボックス 37"/>
          <p:cNvSpPr txBox="1"/>
          <p:nvPr userDrawn="1"/>
        </p:nvSpPr>
        <p:spPr>
          <a:xfrm>
            <a:off x="7558946" y="2040765"/>
            <a:ext cx="2808228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みかん</a:t>
            </a: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10987341" y="2097537"/>
            <a:ext cx="2808228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りんご</a:t>
            </a:r>
          </a:p>
        </p:txBody>
      </p:sp>
      <p:sp>
        <p:nvSpPr>
          <p:cNvPr id="40" name="テキスト ボックス 39"/>
          <p:cNvSpPr txBox="1"/>
          <p:nvPr userDrawn="1"/>
        </p:nvSpPr>
        <p:spPr>
          <a:xfrm>
            <a:off x="14584528" y="2097537"/>
            <a:ext cx="2808228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ぶどう</a:t>
            </a:r>
          </a:p>
        </p:txBody>
      </p:sp>
      <p:cxnSp>
        <p:nvCxnSpPr>
          <p:cNvPr id="41" name="直線コネクタ 40"/>
          <p:cNvCxnSpPr/>
          <p:nvPr userDrawn="1"/>
        </p:nvCxnSpPr>
        <p:spPr bwMode="auto">
          <a:xfrm>
            <a:off x="243404" y="3361764"/>
            <a:ext cx="31792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直線コネクタ 41"/>
          <p:cNvCxnSpPr/>
          <p:nvPr userDrawn="1"/>
        </p:nvCxnSpPr>
        <p:spPr bwMode="auto">
          <a:xfrm>
            <a:off x="3726639" y="3405477"/>
            <a:ext cx="31792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直線コネクタ 42"/>
          <p:cNvCxnSpPr/>
          <p:nvPr userDrawn="1"/>
        </p:nvCxnSpPr>
        <p:spPr bwMode="auto">
          <a:xfrm>
            <a:off x="7187963" y="3392874"/>
            <a:ext cx="31792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直線コネクタ 43"/>
          <p:cNvCxnSpPr/>
          <p:nvPr userDrawn="1"/>
        </p:nvCxnSpPr>
        <p:spPr bwMode="auto">
          <a:xfrm>
            <a:off x="10616357" y="3392874"/>
            <a:ext cx="31792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線コネクタ 44"/>
          <p:cNvCxnSpPr/>
          <p:nvPr userDrawn="1"/>
        </p:nvCxnSpPr>
        <p:spPr bwMode="auto">
          <a:xfrm>
            <a:off x="14213544" y="3379761"/>
            <a:ext cx="31792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4094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38" r:id="rId13"/>
    <p:sldLayoutId id="2147483843" r:id="rId14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293" y="3823108"/>
            <a:ext cx="2461817" cy="246181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1733" y="4302767"/>
            <a:ext cx="2172040" cy="217204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312" y="4156864"/>
            <a:ext cx="2723298" cy="209407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38" t="7955" r="13611"/>
          <a:stretch/>
        </p:blipFill>
        <p:spPr>
          <a:xfrm rot="19099897">
            <a:off x="4726425" y="4210875"/>
            <a:ext cx="1562231" cy="238183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 cstate="print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92" y="4302767"/>
            <a:ext cx="2363163" cy="180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915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3aa8b2123c5b76843aef835c29488f6115f47d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</TotalTime>
  <Words>0</Words>
  <Application>Microsoft Office PowerPoint</Application>
  <PresentationFormat>ユーザー設定</PresentationFormat>
  <Paragraphs>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102</cp:revision>
  <cp:lastPrinted>2014-09-25T06:35:32Z</cp:lastPrinted>
  <dcterms:created xsi:type="dcterms:W3CDTF">2014-07-20T08:05:01Z</dcterms:created>
  <dcterms:modified xsi:type="dcterms:W3CDTF">2016-02-20T12:24:05Z</dcterms:modified>
</cp:coreProperties>
</file>