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0" r:id="rId1"/>
  </p:sldMasterIdLst>
  <p:notesMasterIdLst>
    <p:notesMasterId r:id="rId3"/>
  </p:notesMasterIdLst>
  <p:sldIdLst>
    <p:sldId id="266" r:id="rId2"/>
  </p:sldIdLst>
  <p:sldSz cx="17610138" cy="9906000"/>
  <p:notesSz cx="6797675" cy="9926638"/>
  <p:custDataLst>
    <p:tags r:id="rId4"/>
  </p:custData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336699"/>
    <a:srgbClr val="993366"/>
    <a:srgbClr val="008080"/>
    <a:srgbClr val="FF6699"/>
    <a:srgbClr val="FF3399"/>
    <a:srgbClr val="9933FF"/>
    <a:srgbClr val="0066FF"/>
    <a:srgbClr val="00FF99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359ED4-A57A-4DD7-9C5D-68E6BC71C0A8}" type="datetimeFigureOut">
              <a:rPr kumimoji="1" lang="ja-JP" altLang="en-US" smtClean="0"/>
              <a:t>2016/2/20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4CC4D0-E3C0-47DA-B12C-27B213BF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9625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01267" y="1621191"/>
            <a:ext cx="13207604" cy="3448756"/>
          </a:xfrm>
        </p:spPr>
        <p:txBody>
          <a:bodyPr anchor="b"/>
          <a:lstStyle>
            <a:lvl1pPr algn="ctr">
              <a:defRPr sz="8666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201267" y="5202944"/>
            <a:ext cx="13207604" cy="2391656"/>
          </a:xfrm>
        </p:spPr>
        <p:txBody>
          <a:bodyPr/>
          <a:lstStyle>
            <a:lvl1pPr marL="0" indent="0" algn="ctr">
              <a:buNone/>
              <a:defRPr sz="3467"/>
            </a:lvl1pPr>
            <a:lvl2pPr marL="660380" indent="0" algn="ctr">
              <a:buNone/>
              <a:defRPr sz="2889"/>
            </a:lvl2pPr>
            <a:lvl3pPr marL="1320759" indent="0" algn="ctr">
              <a:buNone/>
              <a:defRPr sz="2600"/>
            </a:lvl3pPr>
            <a:lvl4pPr marL="1981139" indent="0" algn="ctr">
              <a:buNone/>
              <a:defRPr sz="2311"/>
            </a:lvl4pPr>
            <a:lvl5pPr marL="2641519" indent="0" algn="ctr">
              <a:buNone/>
              <a:defRPr sz="2311"/>
            </a:lvl5pPr>
            <a:lvl6pPr marL="3301898" indent="0" algn="ctr">
              <a:buNone/>
              <a:defRPr sz="2311"/>
            </a:lvl6pPr>
            <a:lvl7pPr marL="3962278" indent="0" algn="ctr">
              <a:buNone/>
              <a:defRPr sz="2311"/>
            </a:lvl7pPr>
            <a:lvl8pPr marL="4622658" indent="0" algn="ctr">
              <a:buNone/>
              <a:defRPr sz="2311"/>
            </a:lvl8pPr>
            <a:lvl9pPr marL="5283037" indent="0" algn="ctr">
              <a:buNone/>
              <a:defRPr sz="2311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68F6A-AF38-493C-BBBB-210CFA37627A}" type="datetimeFigureOut">
              <a:rPr kumimoji="1" lang="ja-JP" altLang="en-US" smtClean="0"/>
              <a:t>2016/2/20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050FE-D612-46F7-BBCC-5ECC7862C5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5162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44546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2602255" y="527403"/>
            <a:ext cx="3797186" cy="8394877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210697" y="527403"/>
            <a:ext cx="11171431" cy="8394877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179572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/>
          <p:cNvSpPr>
            <a:spLocks noGrp="1"/>
          </p:cNvSpPr>
          <p:nvPr>
            <p:ph type="body" sz="quarter" idx="10"/>
          </p:nvPr>
        </p:nvSpPr>
        <p:spPr>
          <a:xfrm>
            <a:off x="11440475" y="9738608"/>
            <a:ext cx="1761014" cy="1320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400959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93985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1210697" y="9181395"/>
            <a:ext cx="3962281" cy="527403"/>
          </a:xfrm>
          <a:prstGeom prst="rect">
            <a:avLst/>
          </a:prstGeom>
        </p:spPr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5833358" y="9181395"/>
            <a:ext cx="5943422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12437160" y="9181395"/>
            <a:ext cx="3962281" cy="527403"/>
          </a:xfrm>
          <a:prstGeom prst="rect">
            <a:avLst/>
          </a:prstGeom>
        </p:spPr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91694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44631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01525" y="2469622"/>
            <a:ext cx="15188744" cy="4120620"/>
          </a:xfrm>
        </p:spPr>
        <p:txBody>
          <a:bodyPr anchor="b"/>
          <a:lstStyle>
            <a:lvl1pPr>
              <a:defRPr sz="8666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01525" y="6629225"/>
            <a:ext cx="15188744" cy="2166937"/>
          </a:xfrm>
        </p:spPr>
        <p:txBody>
          <a:bodyPr/>
          <a:lstStyle>
            <a:lvl1pPr marL="0" indent="0">
              <a:buNone/>
              <a:defRPr sz="3467">
                <a:solidFill>
                  <a:schemeClr val="tx1">
                    <a:tint val="75000"/>
                  </a:schemeClr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79029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210697" y="2637014"/>
            <a:ext cx="7484309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915132" y="2637014"/>
            <a:ext cx="7484309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17446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12991" y="527404"/>
            <a:ext cx="15188744" cy="1914702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12991" y="2428347"/>
            <a:ext cx="7449913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212991" y="3618442"/>
            <a:ext cx="7449913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8915133" y="2428347"/>
            <a:ext cx="7486602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8915133" y="3618442"/>
            <a:ext cx="7486602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99000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68F6A-AF38-493C-BBBB-210CFA37627A}" type="datetimeFigureOut">
              <a:rPr kumimoji="1" lang="ja-JP" altLang="en-US" smtClean="0"/>
              <a:t>2016/2/20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050FE-D612-46F7-BBCC-5ECC7862C5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2468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12769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12992" y="660400"/>
            <a:ext cx="5679727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486603" y="1426281"/>
            <a:ext cx="8915132" cy="7039681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212992" y="2971800"/>
            <a:ext cx="5679727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78770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12992" y="660400"/>
            <a:ext cx="5679727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7486603" y="1426281"/>
            <a:ext cx="8915132" cy="7039681"/>
          </a:xfrm>
        </p:spPr>
        <p:txBody>
          <a:bodyPr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212992" y="2971800"/>
            <a:ext cx="5679727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46808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WMF"/><Relationship Id="rId20" Type="http://schemas.openxmlformats.org/officeDocument/2006/relationships/image" Target="../media/image5.W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4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210697" y="527404"/>
            <a:ext cx="15188744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10697" y="2637014"/>
            <a:ext cx="15188744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210697" y="9181395"/>
            <a:ext cx="3962281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468F6A-AF38-493C-BBBB-210CFA37627A}" type="datetimeFigureOut">
              <a:rPr kumimoji="1" lang="ja-JP" altLang="en-US" smtClean="0"/>
              <a:t>2016/2/20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5833358" y="9181395"/>
            <a:ext cx="5943422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2437160" y="9181395"/>
            <a:ext cx="3962281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8050FE-D612-46F7-BBCC-5ECC7862C55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7" name="グループ化 6"/>
          <p:cNvGrpSpPr/>
          <p:nvPr userDrawn="1"/>
        </p:nvGrpSpPr>
        <p:grpSpPr>
          <a:xfrm>
            <a:off x="16601716" y="92297"/>
            <a:ext cx="1191302" cy="712206"/>
            <a:chOff x="16601716" y="92297"/>
            <a:chExt cx="1191302" cy="712206"/>
          </a:xfrm>
        </p:grpSpPr>
        <p:sp>
          <p:nvSpPr>
            <p:cNvPr id="8" name="二等辺三角形 7"/>
            <p:cNvSpPr/>
            <p:nvPr/>
          </p:nvSpPr>
          <p:spPr>
            <a:xfrm rot="2986989" flipH="1">
              <a:off x="17023356" y="104466"/>
              <a:ext cx="269350" cy="719450"/>
            </a:xfrm>
            <a:prstGeom prst="triangle">
              <a:avLst>
                <a:gd name="adj" fmla="val 98107"/>
              </a:avLst>
            </a:prstGeom>
            <a:solidFill>
              <a:srgbClr val="0066FF">
                <a:alpha val="27059"/>
              </a:srgbClr>
            </a:solidFill>
            <a:ln w="635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" name="二等辺三角形 8"/>
            <p:cNvSpPr/>
            <p:nvPr/>
          </p:nvSpPr>
          <p:spPr>
            <a:xfrm rot="13785906">
              <a:off x="16695228" y="618297"/>
              <a:ext cx="149087" cy="195122"/>
            </a:xfrm>
            <a:prstGeom prst="triangle">
              <a:avLst>
                <a:gd name="adj" fmla="val 27482"/>
              </a:avLst>
            </a:prstGeom>
            <a:solidFill>
              <a:srgbClr val="66FFFF">
                <a:alpha val="27059"/>
              </a:srgbClr>
            </a:solidFill>
            <a:ln w="635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" name="二等辺三角形 9"/>
            <p:cNvSpPr/>
            <p:nvPr/>
          </p:nvSpPr>
          <p:spPr>
            <a:xfrm rot="3330283">
              <a:off x="16836687" y="-142674"/>
              <a:ext cx="266839" cy="736782"/>
            </a:xfrm>
            <a:prstGeom prst="triangle">
              <a:avLst>
                <a:gd name="adj" fmla="val 100000"/>
              </a:avLst>
            </a:prstGeom>
            <a:solidFill>
              <a:srgbClr val="99FFCC">
                <a:alpha val="27059"/>
              </a:srgbClr>
            </a:solidFill>
            <a:ln w="635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11" name="直線コネクタ 10"/>
            <p:cNvCxnSpPr>
              <a:endCxn id="9" idx="0"/>
            </p:cNvCxnSpPr>
            <p:nvPr/>
          </p:nvCxnSpPr>
          <p:spPr>
            <a:xfrm flipH="1">
              <a:off x="16716978" y="539177"/>
              <a:ext cx="23562" cy="265326"/>
            </a:xfrm>
            <a:prstGeom prst="line">
              <a:avLst/>
            </a:prstGeom>
            <a:ln w="63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テキスト ボックス 2"/>
            <p:cNvSpPr txBox="1"/>
            <p:nvPr/>
          </p:nvSpPr>
          <p:spPr>
            <a:xfrm rot="21554659">
              <a:off x="16965285" y="421422"/>
              <a:ext cx="827733" cy="287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2000" dirty="0" smtClean="0">
                  <a:solidFill>
                    <a:srgbClr val="0099CC"/>
                  </a:solidFill>
                  <a:latin typeface="Eras Bold ITC" panose="020B0907030504020204" pitchFamily="34" charset="0"/>
                  <a:ea typeface="AR Pゴシック体S" panose="020B0600010101010101" pitchFamily="50" charset="-128"/>
                </a:rPr>
                <a:t>Edu</a:t>
              </a:r>
              <a:endParaRPr kumimoji="1" lang="ja-JP" altLang="en-US" sz="2000" dirty="0">
                <a:solidFill>
                  <a:srgbClr val="0099CC"/>
                </a:solidFill>
                <a:latin typeface="Eras Bold ITC" panose="020B0907030504020204" pitchFamily="34" charset="0"/>
                <a:ea typeface="AR Pゴシック体S" panose="020B0600010101010101" pitchFamily="50" charset="-128"/>
              </a:endParaRPr>
            </a:p>
          </p:txBody>
        </p:sp>
      </p:grpSp>
      <p:pic>
        <p:nvPicPr>
          <p:cNvPr id="13" name="図 12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79" y="261736"/>
            <a:ext cx="2327476" cy="2104232"/>
          </a:xfrm>
          <a:prstGeom prst="rect">
            <a:avLst/>
          </a:prstGeom>
        </p:spPr>
      </p:pic>
      <p:pic>
        <p:nvPicPr>
          <p:cNvPr id="14" name="図 13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19490">
            <a:off x="1050053" y="7131098"/>
            <a:ext cx="2386643" cy="2918711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4481" y="8010684"/>
            <a:ext cx="2983084" cy="1688876"/>
          </a:xfrm>
          <a:prstGeom prst="rect">
            <a:avLst/>
          </a:prstGeom>
        </p:spPr>
      </p:pic>
      <p:pic>
        <p:nvPicPr>
          <p:cNvPr id="16" name="Picture 48" descr="http://www.atpress.ne.jp/releases/36438/2_2.jpg"/>
          <p:cNvPicPr>
            <a:picLocks noChangeAspect="1" noChangeArrowheads="1"/>
          </p:cNvPicPr>
          <p:nvPr userDrawn="1"/>
        </p:nvPicPr>
        <p:blipFill rotWithShape="1"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80" t="5502" r="35736" b="3181"/>
          <a:stretch/>
        </p:blipFill>
        <p:spPr bwMode="auto">
          <a:xfrm>
            <a:off x="8857533" y="7588451"/>
            <a:ext cx="2912162" cy="2248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図 16"/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84695" y="7894334"/>
            <a:ext cx="1921491" cy="1673707"/>
          </a:xfrm>
          <a:prstGeom prst="rect">
            <a:avLst/>
          </a:prstGeom>
        </p:spPr>
      </p:pic>
      <p:sp>
        <p:nvSpPr>
          <p:cNvPr id="18" name="テキスト ボックス 17"/>
          <p:cNvSpPr txBox="1"/>
          <p:nvPr userDrawn="1"/>
        </p:nvSpPr>
        <p:spPr>
          <a:xfrm>
            <a:off x="3469612" y="143360"/>
            <a:ext cx="12272995" cy="11592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933" dirty="0">
                <a:solidFill>
                  <a:schemeClr val="accent5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英単語をつくろう！</a:t>
            </a:r>
          </a:p>
        </p:txBody>
      </p:sp>
      <p:sp>
        <p:nvSpPr>
          <p:cNvPr id="19" name="角丸四角形 18"/>
          <p:cNvSpPr/>
          <p:nvPr userDrawn="1"/>
        </p:nvSpPr>
        <p:spPr bwMode="auto">
          <a:xfrm>
            <a:off x="3815912" y="3479773"/>
            <a:ext cx="2336306" cy="2253612"/>
          </a:xfrm>
          <a:prstGeom prst="roundRect">
            <a:avLst/>
          </a:prstGeom>
          <a:noFill/>
          <a:ln w="57150" cap="flat" cmpd="sng" algn="ctr">
            <a:solidFill>
              <a:srgbClr val="009999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132076" tIns="66038" rIns="132076" bIns="66038" numCol="1" rtlCol="0" anchor="t" anchorCtr="0" compatLnSpc="1">
            <a:prstTxWarp prst="textNoShape">
              <a:avLst/>
            </a:prstTxWarp>
          </a:bodyPr>
          <a:lstStyle/>
          <a:p>
            <a:pPr defTabSz="1320759" fontAlgn="base">
              <a:spcBef>
                <a:spcPct val="0"/>
              </a:spcBef>
              <a:spcAft>
                <a:spcPct val="0"/>
              </a:spcAft>
            </a:pPr>
            <a:endParaRPr kumimoji="0" lang="ja-JP" altLang="en-US" sz="3467">
              <a:latin typeface="Times New Roman" pitchFamily="18" charset="0"/>
            </a:endParaRPr>
          </a:p>
        </p:txBody>
      </p:sp>
      <p:sp>
        <p:nvSpPr>
          <p:cNvPr id="20" name="角丸四角形 19"/>
          <p:cNvSpPr/>
          <p:nvPr userDrawn="1"/>
        </p:nvSpPr>
        <p:spPr bwMode="auto">
          <a:xfrm>
            <a:off x="6345659" y="3465009"/>
            <a:ext cx="2336306" cy="2253612"/>
          </a:xfrm>
          <a:prstGeom prst="roundRect">
            <a:avLst/>
          </a:prstGeom>
          <a:noFill/>
          <a:ln w="57150" cap="flat" cmpd="sng" algn="ctr">
            <a:solidFill>
              <a:srgbClr val="009999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132076" tIns="66038" rIns="132076" bIns="66038" numCol="1" rtlCol="0" anchor="t" anchorCtr="0" compatLnSpc="1">
            <a:prstTxWarp prst="textNoShape">
              <a:avLst/>
            </a:prstTxWarp>
          </a:bodyPr>
          <a:lstStyle/>
          <a:p>
            <a:pPr defTabSz="1320759" fontAlgn="base">
              <a:spcBef>
                <a:spcPct val="0"/>
              </a:spcBef>
              <a:spcAft>
                <a:spcPct val="0"/>
              </a:spcAft>
            </a:pPr>
            <a:endParaRPr kumimoji="0" lang="ja-JP" altLang="en-US" sz="3467">
              <a:latin typeface="Times New Roman" pitchFamily="18" charset="0"/>
            </a:endParaRPr>
          </a:p>
        </p:txBody>
      </p:sp>
      <p:sp>
        <p:nvSpPr>
          <p:cNvPr id="21" name="角丸四角形 20"/>
          <p:cNvSpPr/>
          <p:nvPr userDrawn="1"/>
        </p:nvSpPr>
        <p:spPr bwMode="auto">
          <a:xfrm>
            <a:off x="8837634" y="3465009"/>
            <a:ext cx="2336306" cy="2253612"/>
          </a:xfrm>
          <a:prstGeom prst="roundRect">
            <a:avLst/>
          </a:prstGeom>
          <a:noFill/>
          <a:ln w="57150" cap="flat" cmpd="sng" algn="ctr">
            <a:solidFill>
              <a:srgbClr val="009999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132076" tIns="66038" rIns="132076" bIns="66038" numCol="1" rtlCol="0" anchor="t" anchorCtr="0" compatLnSpc="1">
            <a:prstTxWarp prst="textNoShape">
              <a:avLst/>
            </a:prstTxWarp>
          </a:bodyPr>
          <a:lstStyle/>
          <a:p>
            <a:pPr defTabSz="1320759" fontAlgn="base">
              <a:spcBef>
                <a:spcPct val="0"/>
              </a:spcBef>
              <a:spcAft>
                <a:spcPct val="0"/>
              </a:spcAft>
            </a:pPr>
            <a:endParaRPr kumimoji="0" lang="ja-JP" altLang="en-US" sz="3467">
              <a:latin typeface="Times New Roman" pitchFamily="18" charset="0"/>
            </a:endParaRPr>
          </a:p>
        </p:txBody>
      </p:sp>
      <p:sp>
        <p:nvSpPr>
          <p:cNvPr id="22" name="角丸四角形 21"/>
          <p:cNvSpPr/>
          <p:nvPr userDrawn="1"/>
        </p:nvSpPr>
        <p:spPr bwMode="auto">
          <a:xfrm>
            <a:off x="11361895" y="3475122"/>
            <a:ext cx="2336306" cy="2253612"/>
          </a:xfrm>
          <a:prstGeom prst="roundRect">
            <a:avLst/>
          </a:prstGeom>
          <a:noFill/>
          <a:ln w="57150" cap="flat" cmpd="sng" algn="ctr">
            <a:solidFill>
              <a:srgbClr val="009999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132076" tIns="66038" rIns="132076" bIns="66038" numCol="1" rtlCol="0" anchor="t" anchorCtr="0" compatLnSpc="1">
            <a:prstTxWarp prst="textNoShape">
              <a:avLst/>
            </a:prstTxWarp>
          </a:bodyPr>
          <a:lstStyle/>
          <a:p>
            <a:pPr defTabSz="1320759" fontAlgn="base">
              <a:spcBef>
                <a:spcPct val="0"/>
              </a:spcBef>
              <a:spcAft>
                <a:spcPct val="0"/>
              </a:spcAft>
            </a:pPr>
            <a:endParaRPr kumimoji="0" lang="ja-JP" altLang="en-US" sz="3467">
              <a:latin typeface="Times New Roman" pitchFamily="18" charset="0"/>
            </a:endParaRPr>
          </a:p>
        </p:txBody>
      </p:sp>
      <p:sp>
        <p:nvSpPr>
          <p:cNvPr id="23" name="角丸四角形 22"/>
          <p:cNvSpPr/>
          <p:nvPr userDrawn="1"/>
        </p:nvSpPr>
        <p:spPr bwMode="auto">
          <a:xfrm>
            <a:off x="13852275" y="3465009"/>
            <a:ext cx="2336306" cy="2253612"/>
          </a:xfrm>
          <a:prstGeom prst="roundRect">
            <a:avLst/>
          </a:prstGeom>
          <a:noFill/>
          <a:ln w="57150" cap="flat" cmpd="sng" algn="ctr">
            <a:solidFill>
              <a:srgbClr val="009999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132076" tIns="66038" rIns="132076" bIns="66038" numCol="1" rtlCol="0" anchor="t" anchorCtr="0" compatLnSpc="1">
            <a:prstTxWarp prst="textNoShape">
              <a:avLst/>
            </a:prstTxWarp>
          </a:bodyPr>
          <a:lstStyle/>
          <a:p>
            <a:pPr defTabSz="1320759" fontAlgn="base">
              <a:spcBef>
                <a:spcPct val="0"/>
              </a:spcBef>
              <a:spcAft>
                <a:spcPct val="0"/>
              </a:spcAft>
            </a:pPr>
            <a:endParaRPr kumimoji="0" lang="ja-JP" altLang="en-US" sz="3467">
              <a:latin typeface="Times New Roman" pitchFamily="18" charset="0"/>
            </a:endParaRPr>
          </a:p>
        </p:txBody>
      </p:sp>
      <p:sp>
        <p:nvSpPr>
          <p:cNvPr id="24" name="角丸四角形 23"/>
          <p:cNvSpPr/>
          <p:nvPr userDrawn="1"/>
        </p:nvSpPr>
        <p:spPr bwMode="auto">
          <a:xfrm>
            <a:off x="1283748" y="3475122"/>
            <a:ext cx="2336306" cy="2253612"/>
          </a:xfrm>
          <a:prstGeom prst="roundRect">
            <a:avLst/>
          </a:prstGeom>
          <a:noFill/>
          <a:ln w="57150" cap="flat" cmpd="sng" algn="ctr">
            <a:solidFill>
              <a:srgbClr val="009999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132076" tIns="66038" rIns="132076" bIns="66038" numCol="1" rtlCol="0" anchor="t" anchorCtr="0" compatLnSpc="1">
            <a:prstTxWarp prst="textNoShape">
              <a:avLst/>
            </a:prstTxWarp>
          </a:bodyPr>
          <a:lstStyle/>
          <a:p>
            <a:pPr defTabSz="1320759" fontAlgn="base">
              <a:spcBef>
                <a:spcPct val="0"/>
              </a:spcBef>
              <a:spcAft>
                <a:spcPct val="0"/>
              </a:spcAft>
            </a:pPr>
            <a:endParaRPr kumimoji="0" lang="ja-JP" altLang="en-US" sz="3467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948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  <p:sldLayoutId id="2147483858" r:id="rId8"/>
    <p:sldLayoutId id="2147483859" r:id="rId9"/>
    <p:sldLayoutId id="2147483860" r:id="rId10"/>
    <p:sldLayoutId id="2147483861" r:id="rId11"/>
    <p:sldLayoutId id="2147483862" r:id="rId12"/>
    <p:sldLayoutId id="2147483838" r:id="rId13"/>
    <p:sldLayoutId id="2147483843" r:id="rId14"/>
  </p:sldLayoutIdLst>
  <p:txStyles>
    <p:titleStyle>
      <a:lvl1pPr algn="l" defTabSz="1320759" rtl="0" eaLnBrk="1" latinLnBrk="0" hangingPunct="1">
        <a:lnSpc>
          <a:spcPct val="90000"/>
        </a:lnSpc>
        <a:spcBef>
          <a:spcPct val="0"/>
        </a:spcBef>
        <a:buNone/>
        <a:defRPr kumimoji="1"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90" indent="-330190" algn="l" defTabSz="1320759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kumimoji="1" sz="4044" kern="1200">
          <a:solidFill>
            <a:schemeClr val="tx1"/>
          </a:solidFill>
          <a:latin typeface="+mn-lt"/>
          <a:ea typeface="+mn-ea"/>
          <a:cs typeface="+mn-cs"/>
        </a:defRPr>
      </a:lvl1pPr>
      <a:lvl2pPr marL="990570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テキスト ボックス 60"/>
          <p:cNvSpPr txBox="1"/>
          <p:nvPr/>
        </p:nvSpPr>
        <p:spPr>
          <a:xfrm>
            <a:off x="2359793" y="1304087"/>
            <a:ext cx="1456118" cy="2048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711" dirty="0">
                <a:solidFill>
                  <a:schemeClr val="accent5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Ａ</a:t>
            </a: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4176502" y="1089392"/>
            <a:ext cx="1456118" cy="2048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711" dirty="0">
                <a:solidFill>
                  <a:schemeClr val="accent5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Ｂ</a:t>
            </a: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5833338" y="1379112"/>
            <a:ext cx="1456118" cy="2048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711" dirty="0">
                <a:solidFill>
                  <a:schemeClr val="accent5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Ｃ</a:t>
            </a: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7809920" y="1335702"/>
            <a:ext cx="1456118" cy="2048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711" dirty="0">
                <a:solidFill>
                  <a:schemeClr val="accent5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Ｄ</a:t>
            </a: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9786502" y="1122625"/>
            <a:ext cx="1456118" cy="2048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711" dirty="0">
                <a:solidFill>
                  <a:schemeClr val="accent5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Ｅ</a:t>
            </a: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11762692" y="979041"/>
            <a:ext cx="1456118" cy="2048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711" dirty="0">
                <a:solidFill>
                  <a:schemeClr val="accent5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Ｉ</a:t>
            </a: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13738882" y="1122624"/>
            <a:ext cx="1456118" cy="2048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711" dirty="0">
                <a:solidFill>
                  <a:schemeClr val="accent5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Ｋ</a:t>
            </a: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3700605" y="5806172"/>
            <a:ext cx="1456118" cy="2048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711" dirty="0">
                <a:solidFill>
                  <a:schemeClr val="accent5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Ｌ</a:t>
            </a: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5566592" y="5746166"/>
            <a:ext cx="1456118" cy="2048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711" dirty="0">
                <a:solidFill>
                  <a:schemeClr val="accent5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Ｎ</a:t>
            </a: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7824517" y="5706212"/>
            <a:ext cx="1456118" cy="2048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711" dirty="0">
                <a:solidFill>
                  <a:schemeClr val="accent5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Ｏ</a:t>
            </a: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10306574" y="5718576"/>
            <a:ext cx="1456118" cy="2048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711" dirty="0">
                <a:solidFill>
                  <a:schemeClr val="accent5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Ｏ</a:t>
            </a: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12899663" y="5806172"/>
            <a:ext cx="1456118" cy="2048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711" dirty="0">
                <a:solidFill>
                  <a:schemeClr val="accent5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Ｐ</a:t>
            </a:r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15078126" y="5499053"/>
            <a:ext cx="1456118" cy="2048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711" dirty="0">
                <a:solidFill>
                  <a:schemeClr val="accent5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Ｓ</a:t>
            </a:r>
          </a:p>
        </p:txBody>
      </p:sp>
    </p:spTree>
    <p:extLst>
      <p:ext uri="{BB962C8B-B14F-4D97-AF65-F5344CB8AC3E}">
        <p14:creationId xmlns:p14="http://schemas.microsoft.com/office/powerpoint/2010/main" val="40701713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d16d9f9b178f98016723fd8eee4a989ffefd44"/>
</p:tagLst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1008</TotalTime>
  <Words>13</Words>
  <Application>Microsoft Office PowerPoint</Application>
  <PresentationFormat>ユーザー設定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AR Pゴシック体S</vt:lpstr>
      <vt:lpstr>Eras Bold ITC</vt:lpstr>
      <vt:lpstr>HGP創英角ｺﾞｼｯｸUB</vt:lpstr>
      <vt:lpstr>HG丸ｺﾞｼｯｸM-PRO</vt:lpstr>
      <vt:lpstr>ＭＳ Ｐゴシック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稲葉通太</dc:creator>
  <cp:lastModifiedBy>稲葉通太</cp:lastModifiedBy>
  <cp:revision>101</cp:revision>
  <cp:lastPrinted>2014-09-25T06:35:32Z</cp:lastPrinted>
  <dcterms:created xsi:type="dcterms:W3CDTF">2014-07-20T08:05:01Z</dcterms:created>
  <dcterms:modified xsi:type="dcterms:W3CDTF">2016-02-20T12:26:25Z</dcterms:modified>
</cp:coreProperties>
</file>