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"/>
  </p:notesMasterIdLst>
  <p:sldIdLst>
    <p:sldId id="263" r:id="rId2"/>
  </p:sldIdLst>
  <p:sldSz cx="17610138" cy="9906000"/>
  <p:notesSz cx="6797675" cy="9926638"/>
  <p:custDataLst>
    <p:tags r:id="rId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E8D6-999F-4FC3-B409-197F3CBCCA1D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F2C-549C-43F0-9DC6-DF2EA26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2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114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9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437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499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8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8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E8D6-999F-4FC3-B409-197F3CBCCA1D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DF2C-549C-43F0-9DC6-DF2EA26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8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8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03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2015/12/5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46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E8D6-999F-4FC3-B409-197F3CBCCA1D}" type="datetimeFigureOut">
              <a:rPr kumimoji="1" lang="ja-JP" altLang="en-US" smtClean="0"/>
              <a:t>2015/12/5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DF2C-549C-43F0-9DC6-DF2EA26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0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iming>
    <p:tnLst>
      <p:par>
        <p:cTn id="1" dur="indefinite" restart="never" nodeType="tmRoot"/>
      </p:par>
    </p:tnLst>
  </p:timing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827264" y="1883847"/>
            <a:ext cx="9308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どんな機械があったかな？</a:t>
            </a:r>
            <a:endParaRPr lang="ja-JP" altLang="en-US" sz="5400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8" y="1610948"/>
            <a:ext cx="6557411" cy="49180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82624" y="85344"/>
            <a:ext cx="1328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びっくり、発見！　ちりめん作り！</a:t>
            </a:r>
            <a:endParaRPr kumimoji="1" lang="ja-JP" altLang="en-US" sz="72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27264" y="2987251"/>
            <a:ext cx="9308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 はたらく人たちのようすは？</a:t>
            </a:r>
            <a:endParaRPr lang="ja-JP" altLang="en-US" sz="5400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神戸垂水漁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9743" y="4481916"/>
            <a:ext cx="8060563" cy="45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3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3de47552a14b4383ddd3277465fdab068403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19</Words>
  <Application>Microsoft Office PowerPoint</Application>
  <PresentationFormat>ユーザー設定</PresentationFormat>
  <Paragraphs>3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Pゴシック体S</vt:lpstr>
      <vt:lpstr>Eras Bold ITC</vt:lpstr>
      <vt:lpstr>HGP創英角ｺﾞｼｯｸUB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99</cp:revision>
  <cp:lastPrinted>2014-09-25T06:35:32Z</cp:lastPrinted>
  <dcterms:created xsi:type="dcterms:W3CDTF">2014-07-20T08:05:01Z</dcterms:created>
  <dcterms:modified xsi:type="dcterms:W3CDTF">2015-12-05T05:27:59Z</dcterms:modified>
</cp:coreProperties>
</file>