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6"/>
  </p:notesMasterIdLst>
  <p:sldIdLst>
    <p:sldId id="263" r:id="rId2"/>
    <p:sldId id="264" r:id="rId3"/>
    <p:sldId id="265" r:id="rId4"/>
    <p:sldId id="266" r:id="rId5"/>
  </p:sldIdLst>
  <p:sldSz cx="17610138" cy="9906000"/>
  <p:notesSz cx="6797675" cy="9926638"/>
  <p:custDataLst>
    <p:tags r:id="rId7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6699"/>
    <a:srgbClr val="993366"/>
    <a:srgbClr val="008080"/>
    <a:srgbClr val="FF6699"/>
    <a:srgbClr val="FF3399"/>
    <a:srgbClr val="9933FF"/>
    <a:srgbClr val="0066FF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2016/1/28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3843-03CC-430E-A12D-8C2061DD4FE9}" type="datetimeFigureOut">
              <a:rPr kumimoji="1" lang="ja-JP" altLang="en-US" smtClean="0"/>
              <a:t>2016/1/28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095-C584-4BF1-BC0E-60999472CC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365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5538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700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089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131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693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961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3843-03CC-430E-A12D-8C2061DD4FE9}" type="datetimeFigureOut">
              <a:rPr kumimoji="1" lang="ja-JP" altLang="en-US" smtClean="0"/>
              <a:t>2016/1/28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095-C584-4BF1-BC0E-60999472CC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4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473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6035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378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A3843-03CC-430E-A12D-8C2061DD4FE9}" type="datetimeFigureOut">
              <a:rPr kumimoji="1" lang="ja-JP" altLang="en-US" smtClean="0"/>
              <a:t>2016/1/28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D9095-C584-4BF1-BC0E-60999472CC7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601716" y="92297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35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38" r:id="rId12"/>
    <p:sldLayoutId id="2147483843" r:id="rId13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2664" r="5111" b="4733"/>
          <a:stretch/>
        </p:blipFill>
        <p:spPr>
          <a:xfrm>
            <a:off x="527614" y="587022"/>
            <a:ext cx="16808765" cy="89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1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スティーブ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6977" y="168613"/>
            <a:ext cx="12156405" cy="683797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8" y="168613"/>
            <a:ext cx="2808228" cy="193302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900428" y="8281270"/>
            <a:ext cx="14873206" cy="14561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12454" y="8320272"/>
            <a:ext cx="14561180" cy="1337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関西外国語大学　スティーブン先生（アメリカ）</a:t>
            </a:r>
            <a:endParaRPr lang="en-US" altLang="ja-JP" sz="4044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lang="en-US" altLang="ja-JP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Kansai </a:t>
            </a:r>
            <a:r>
              <a:rPr lang="en-US" altLang="ja-JP" sz="4044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Gaidai</a:t>
            </a:r>
            <a:r>
              <a:rPr lang="en-US" altLang="ja-JP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University  Prof. Steven</a:t>
            </a:r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en-US" altLang="ja-JP" sz="4044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C.Fedorowicz</a:t>
            </a:r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（ＵＳＡ）</a:t>
            </a:r>
          </a:p>
        </p:txBody>
      </p:sp>
    </p:spTree>
    <p:extLst>
      <p:ext uri="{BB962C8B-B14F-4D97-AF65-F5344CB8AC3E}">
        <p14:creationId xmlns:p14="http://schemas.microsoft.com/office/powerpoint/2010/main" val="180011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シルヴァア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8159" y="2720340"/>
            <a:ext cx="12225602" cy="687690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2133339" y="272620"/>
            <a:ext cx="5200422" cy="22266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133339" y="320923"/>
            <a:ext cx="14561180" cy="2137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89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神戸大学　</a:t>
            </a:r>
          </a:p>
          <a:p>
            <a:r>
              <a:rPr lang="ja-JP" altLang="en-US" sz="2889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シルヴァン・クランジュ（フランス）</a:t>
            </a:r>
            <a:endParaRPr lang="en-US" altLang="ja-JP" sz="2889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lang="en-US" altLang="ja-JP" sz="3467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Kobe University </a:t>
            </a:r>
          </a:p>
          <a:p>
            <a:r>
              <a:rPr lang="en-US" altLang="ja-JP" sz="3467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Sylvain.Coulange</a:t>
            </a:r>
            <a:r>
              <a:rPr lang="ja-JP" altLang="en-US" sz="3467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</a:t>
            </a:r>
            <a:r>
              <a:rPr lang="en-US" altLang="ja-JP" sz="3467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France</a:t>
            </a:r>
            <a:r>
              <a:rPr lang="ja-JP" altLang="en-US" sz="3467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）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9" y="196376"/>
            <a:ext cx="3224261" cy="21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4  オストハイダ先生メッセー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0489" y="272621"/>
            <a:ext cx="12003145" cy="675176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900428" y="8281270"/>
            <a:ext cx="14873206" cy="14561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12454" y="8320272"/>
            <a:ext cx="14561180" cy="1337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関西学院大学　オストハイダ先生（ドイツ）</a:t>
            </a:r>
            <a:endParaRPr lang="en-US" altLang="ja-JP" sz="4044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lang="en-US" altLang="ja-JP" sz="4044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Kwansei</a:t>
            </a:r>
            <a:r>
              <a:rPr lang="en-US" altLang="ja-JP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en-US" altLang="ja-JP" sz="4044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Gakuin</a:t>
            </a:r>
            <a:r>
              <a:rPr lang="en-US" altLang="ja-JP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University  Prof. </a:t>
            </a:r>
            <a:r>
              <a:rPr lang="en-US" altLang="ja-JP" sz="4044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Ostheider.Teja</a:t>
            </a:r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</a:t>
            </a:r>
            <a:r>
              <a:rPr lang="en-US" altLang="ja-JP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Germany</a:t>
            </a:r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）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8" y="272621"/>
            <a:ext cx="3224261" cy="22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8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fc73de5bfd34ccebf366329777edf755b0804e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8</Words>
  <Application>Microsoft Office PowerPoint</Application>
  <PresentationFormat>ユーザー設定</PresentationFormat>
  <Paragraphs>8</Paragraphs>
  <Slides>4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AR Pゴシック体S</vt:lpstr>
      <vt:lpstr>Eras Bold ITC</vt:lpstr>
      <vt:lpstr>HGP創英角ｺﾞｼｯｸUB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100</cp:revision>
  <cp:lastPrinted>2014-09-25T06:35:32Z</cp:lastPrinted>
  <dcterms:created xsi:type="dcterms:W3CDTF">2014-07-20T08:05:01Z</dcterms:created>
  <dcterms:modified xsi:type="dcterms:W3CDTF">2016-01-28T13:06:56Z</dcterms:modified>
</cp:coreProperties>
</file>