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9" r:id="rId1"/>
  </p:sldMasterIdLst>
  <p:notesMasterIdLst>
    <p:notesMasterId r:id="rId3"/>
  </p:notesMasterIdLst>
  <p:sldIdLst>
    <p:sldId id="256" r:id="rId2"/>
  </p:sldIdLst>
  <p:sldSz cx="17610138" cy="9906000"/>
  <p:notesSz cx="6797675" cy="9926638"/>
  <p:custDataLst>
    <p:tags r:id="rId4"/>
  </p:custData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336699"/>
    <a:srgbClr val="993366"/>
    <a:srgbClr val="008080"/>
    <a:srgbClr val="FF6699"/>
    <a:srgbClr val="FF3399"/>
    <a:srgbClr val="9933FF"/>
    <a:srgbClr val="0066FF"/>
    <a:srgbClr val="00FF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59ED4-A57A-4DD7-9C5D-68E6BC71C0A8}" type="datetimeFigureOut">
              <a:rPr kumimoji="1" lang="ja-JP" altLang="en-US" smtClean="0"/>
              <a:t>2016/1/28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CC4D0-E3C0-47DA-B12C-27B213BF2C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9625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201267" y="1621191"/>
            <a:ext cx="13207604" cy="3448756"/>
          </a:xfrm>
        </p:spPr>
        <p:txBody>
          <a:bodyPr anchor="b"/>
          <a:lstStyle>
            <a:lvl1pPr algn="ctr">
              <a:defRPr sz="8666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201267" y="5202944"/>
            <a:ext cx="13207604" cy="2391656"/>
          </a:xfrm>
        </p:spPr>
        <p:txBody>
          <a:bodyPr/>
          <a:lstStyle>
            <a:lvl1pPr marL="0" indent="0" algn="ctr">
              <a:buNone/>
              <a:defRPr sz="3467"/>
            </a:lvl1pPr>
            <a:lvl2pPr marL="660380" indent="0" algn="ctr">
              <a:buNone/>
              <a:defRPr sz="2889"/>
            </a:lvl2pPr>
            <a:lvl3pPr marL="1320759" indent="0" algn="ctr">
              <a:buNone/>
              <a:defRPr sz="2600"/>
            </a:lvl3pPr>
            <a:lvl4pPr marL="1981139" indent="0" algn="ctr">
              <a:buNone/>
              <a:defRPr sz="2311"/>
            </a:lvl4pPr>
            <a:lvl5pPr marL="2641519" indent="0" algn="ctr">
              <a:buNone/>
              <a:defRPr sz="2311"/>
            </a:lvl5pPr>
            <a:lvl6pPr marL="3301898" indent="0" algn="ctr">
              <a:buNone/>
              <a:defRPr sz="2311"/>
            </a:lvl6pPr>
            <a:lvl7pPr marL="3962278" indent="0" algn="ctr">
              <a:buNone/>
              <a:defRPr sz="2311"/>
            </a:lvl7pPr>
            <a:lvl8pPr marL="4622658" indent="0" algn="ctr">
              <a:buNone/>
              <a:defRPr sz="2311"/>
            </a:lvl8pPr>
            <a:lvl9pPr marL="5283037" indent="0" algn="ctr">
              <a:buNone/>
              <a:defRPr sz="2311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03B2-FF14-4672-AA3F-1A42D9D1506D}" type="datetimeFigureOut">
              <a:rPr kumimoji="1" lang="ja-JP" altLang="en-US" smtClean="0"/>
              <a:t>2016/1/28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00B81-C10D-4A10-A195-E31721222A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6964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2016/1/28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83485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12602255" y="527403"/>
            <a:ext cx="3797186" cy="8394877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210697" y="527403"/>
            <a:ext cx="11171431" cy="8394877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2016/1/28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02233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398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1210697" y="9181395"/>
            <a:ext cx="3962281" cy="527403"/>
          </a:xfrm>
          <a:prstGeom prst="rect">
            <a:avLst/>
          </a:prstGeom>
        </p:spPr>
        <p:txBody>
          <a:bodyPr/>
          <a:lstStyle/>
          <a:p>
            <a:fld id="{97A11D6A-2C9E-423E-8C8F-E4AFD572C89F}" type="datetimeFigureOut">
              <a:rPr kumimoji="1" lang="ja-JP" altLang="en-US" smtClean="0"/>
              <a:t>2016/1/28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833358" y="9181395"/>
            <a:ext cx="5943422" cy="527403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2437160" y="9181395"/>
            <a:ext cx="3962281" cy="527403"/>
          </a:xfrm>
          <a:prstGeom prst="rect">
            <a:avLst/>
          </a:prstGeom>
        </p:spPr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91694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2016/1/28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82894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01525" y="2469622"/>
            <a:ext cx="15188744" cy="4120620"/>
          </a:xfrm>
        </p:spPr>
        <p:txBody>
          <a:bodyPr anchor="b"/>
          <a:lstStyle>
            <a:lvl1pPr>
              <a:defRPr sz="8666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01525" y="6629225"/>
            <a:ext cx="15188744" cy="2166937"/>
          </a:xfrm>
        </p:spPr>
        <p:txBody>
          <a:bodyPr/>
          <a:lstStyle>
            <a:lvl1pPr marL="0" indent="0">
              <a:buNone/>
              <a:defRPr sz="3467">
                <a:solidFill>
                  <a:schemeClr val="tx1">
                    <a:tint val="75000"/>
                  </a:schemeClr>
                </a:solidFill>
              </a:defRPr>
            </a:lvl1pPr>
            <a:lvl2pPr marL="660380" indent="0">
              <a:buNone/>
              <a:defRPr sz="2889">
                <a:solidFill>
                  <a:schemeClr val="tx1">
                    <a:tint val="75000"/>
                  </a:schemeClr>
                </a:solidFill>
              </a:defRPr>
            </a:lvl2pPr>
            <a:lvl3pPr marL="132075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198113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4pPr>
            <a:lvl5pPr marL="264151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5pPr>
            <a:lvl6pPr marL="330189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6pPr>
            <a:lvl7pPr marL="396227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7pPr>
            <a:lvl8pPr marL="462265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8pPr>
            <a:lvl9pPr marL="5283037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2016/1/28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20796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1210697" y="2637014"/>
            <a:ext cx="7484309" cy="6285266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915132" y="2637014"/>
            <a:ext cx="7484309" cy="6285266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2016/1/28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64271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12991" y="527404"/>
            <a:ext cx="15188744" cy="1914702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12991" y="2428347"/>
            <a:ext cx="7449913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1212991" y="3618442"/>
            <a:ext cx="7449913" cy="5322183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8915133" y="2428347"/>
            <a:ext cx="7486602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8915133" y="3618442"/>
            <a:ext cx="7486602" cy="5322183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2016/1/28</a:t>
            </a:fld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49141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03B2-FF14-4672-AA3F-1A42D9D1506D}" type="datetimeFigureOut">
              <a:rPr kumimoji="1" lang="ja-JP" altLang="en-US" smtClean="0"/>
              <a:t>2016/1/28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00B81-C10D-4A10-A195-E31721222A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1786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2016/1/28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40556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12992" y="660400"/>
            <a:ext cx="5679727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486603" y="1426281"/>
            <a:ext cx="8915132" cy="7039681"/>
          </a:xfrm>
        </p:spPr>
        <p:txBody>
          <a:bodyPr/>
          <a:lstStyle>
            <a:lvl1pPr>
              <a:defRPr sz="4622"/>
            </a:lvl1pPr>
            <a:lvl2pPr>
              <a:defRPr sz="4044"/>
            </a:lvl2pPr>
            <a:lvl3pPr>
              <a:defRPr sz="3467"/>
            </a:lvl3pPr>
            <a:lvl4pPr>
              <a:defRPr sz="2889"/>
            </a:lvl4pPr>
            <a:lvl5pPr>
              <a:defRPr sz="2889"/>
            </a:lvl5pPr>
            <a:lvl6pPr>
              <a:defRPr sz="2889"/>
            </a:lvl6pPr>
            <a:lvl7pPr>
              <a:defRPr sz="2889"/>
            </a:lvl7pPr>
            <a:lvl8pPr>
              <a:defRPr sz="2889"/>
            </a:lvl8pPr>
            <a:lvl9pPr>
              <a:defRPr sz="2889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212992" y="2971800"/>
            <a:ext cx="5679727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2016/1/28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36656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12992" y="660400"/>
            <a:ext cx="5679727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7486603" y="1426281"/>
            <a:ext cx="8915132" cy="7039681"/>
          </a:xfrm>
        </p:spPr>
        <p:txBody>
          <a:bodyPr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212992" y="2971800"/>
            <a:ext cx="5679727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2016/1/28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88091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1210697" y="527404"/>
            <a:ext cx="15188744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10697" y="2637014"/>
            <a:ext cx="15188744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1210697" y="9181395"/>
            <a:ext cx="3962281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C03B2-FF14-4672-AA3F-1A42D9D1506D}" type="datetimeFigureOut">
              <a:rPr kumimoji="1" lang="ja-JP" altLang="en-US" smtClean="0"/>
              <a:t>2016/1/28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833358" y="9181395"/>
            <a:ext cx="5943422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2437160" y="9181395"/>
            <a:ext cx="3962281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00B81-C10D-4A10-A195-E31721222AE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7" name="グループ化 6"/>
          <p:cNvGrpSpPr/>
          <p:nvPr userDrawn="1"/>
        </p:nvGrpSpPr>
        <p:grpSpPr>
          <a:xfrm>
            <a:off x="16601716" y="92297"/>
            <a:ext cx="1191302" cy="712206"/>
            <a:chOff x="16601716" y="92297"/>
            <a:chExt cx="1191302" cy="712206"/>
          </a:xfrm>
        </p:grpSpPr>
        <p:sp>
          <p:nvSpPr>
            <p:cNvPr id="8" name="二等辺三角形 7"/>
            <p:cNvSpPr/>
            <p:nvPr/>
          </p:nvSpPr>
          <p:spPr>
            <a:xfrm rot="2986989" flipH="1">
              <a:off x="17023356" y="104466"/>
              <a:ext cx="269350" cy="719450"/>
            </a:xfrm>
            <a:prstGeom prst="triangle">
              <a:avLst>
                <a:gd name="adj" fmla="val 98107"/>
              </a:avLst>
            </a:prstGeom>
            <a:solidFill>
              <a:srgbClr val="0066FF">
                <a:alpha val="27059"/>
              </a:srgbClr>
            </a:solidFill>
            <a:ln w="63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" name="二等辺三角形 8"/>
            <p:cNvSpPr/>
            <p:nvPr/>
          </p:nvSpPr>
          <p:spPr>
            <a:xfrm rot="13785906">
              <a:off x="16695228" y="618297"/>
              <a:ext cx="149087" cy="195122"/>
            </a:xfrm>
            <a:prstGeom prst="triangle">
              <a:avLst>
                <a:gd name="adj" fmla="val 27482"/>
              </a:avLst>
            </a:prstGeom>
            <a:solidFill>
              <a:srgbClr val="66FFFF">
                <a:alpha val="27059"/>
              </a:srgbClr>
            </a:solidFill>
            <a:ln w="63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" name="二等辺三角形 9"/>
            <p:cNvSpPr/>
            <p:nvPr/>
          </p:nvSpPr>
          <p:spPr>
            <a:xfrm rot="3330283">
              <a:off x="16836687" y="-142674"/>
              <a:ext cx="266839" cy="736782"/>
            </a:xfrm>
            <a:prstGeom prst="triangle">
              <a:avLst>
                <a:gd name="adj" fmla="val 100000"/>
              </a:avLst>
            </a:prstGeom>
            <a:solidFill>
              <a:srgbClr val="99FFCC">
                <a:alpha val="27059"/>
              </a:srgbClr>
            </a:solidFill>
            <a:ln w="63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1" name="直線コネクタ 10"/>
            <p:cNvCxnSpPr>
              <a:endCxn id="9" idx="0"/>
            </p:cNvCxnSpPr>
            <p:nvPr/>
          </p:nvCxnSpPr>
          <p:spPr>
            <a:xfrm flipH="1">
              <a:off x="16716978" y="539177"/>
              <a:ext cx="23562" cy="265326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テキスト ボックス 2"/>
            <p:cNvSpPr txBox="1"/>
            <p:nvPr/>
          </p:nvSpPr>
          <p:spPr>
            <a:xfrm rot="21554659">
              <a:off x="16965285" y="421422"/>
              <a:ext cx="827733" cy="287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000" dirty="0" smtClean="0">
                  <a:solidFill>
                    <a:srgbClr val="0099CC"/>
                  </a:solidFill>
                  <a:latin typeface="Eras Bold ITC" panose="020B0907030504020204" pitchFamily="34" charset="0"/>
                  <a:ea typeface="AR Pゴシック体S" panose="020B0600010101010101" pitchFamily="50" charset="-128"/>
                </a:rPr>
                <a:t>Edu</a:t>
              </a:r>
              <a:endParaRPr kumimoji="1" lang="ja-JP" altLang="en-US" sz="2000" dirty="0">
                <a:solidFill>
                  <a:srgbClr val="0099CC"/>
                </a:solidFill>
                <a:latin typeface="Eras Bold ITC" panose="020B0907030504020204" pitchFamily="34" charset="0"/>
                <a:ea typeface="AR Pゴシック体S" panose="020B0600010101010101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659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38" r:id="rId12"/>
    <p:sldLayoutId id="2147483843" r:id="rId13"/>
  </p:sldLayoutIdLst>
  <p:txStyles>
    <p:titleStyle>
      <a:lvl1pPr algn="l" defTabSz="1320759" rtl="0" eaLnBrk="1" latinLnBrk="0" hangingPunct="1">
        <a:lnSpc>
          <a:spcPct val="90000"/>
        </a:lnSpc>
        <a:spcBef>
          <a:spcPct val="0"/>
        </a:spcBef>
        <a:buNone/>
        <a:defRPr kumimoji="1" sz="63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0190" indent="-330190" algn="l" defTabSz="1320759" rtl="0" eaLnBrk="1" latinLnBrk="0" hangingPunct="1">
        <a:lnSpc>
          <a:spcPct val="90000"/>
        </a:lnSpc>
        <a:spcBef>
          <a:spcPts val="1444"/>
        </a:spcBef>
        <a:buFont typeface="Arial" panose="020B0604020202020204" pitchFamily="34" charset="0"/>
        <a:buChar char="•"/>
        <a:defRPr kumimoji="1" sz="4044" kern="1200">
          <a:solidFill>
            <a:schemeClr val="tx1"/>
          </a:solidFill>
          <a:latin typeface="+mn-lt"/>
          <a:ea typeface="+mn-ea"/>
          <a:cs typeface="+mn-cs"/>
        </a:defRPr>
      </a:lvl1pPr>
      <a:lvl2pPr marL="990570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65094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889" kern="1200">
          <a:solidFill>
            <a:schemeClr val="tx1"/>
          </a:solidFill>
          <a:latin typeface="+mn-lt"/>
          <a:ea typeface="+mn-ea"/>
          <a:cs typeface="+mn-cs"/>
        </a:defRPr>
      </a:lvl3pPr>
      <a:lvl4pPr marL="231132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97170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63208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429246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95284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613227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80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20759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139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1519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1898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78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22658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83037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ap3 4-2 いろいろな人がいる街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7610138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14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301bbb4febf944442a2eb34ab6d019675e9d6f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1024</TotalTime>
  <Words>0</Words>
  <Application>Microsoft Office PowerPoint</Application>
  <PresentationFormat>ユーザー設定</PresentationFormat>
  <Paragraphs>0</Paragraphs>
  <Slides>1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AR Pゴシック体S</vt:lpstr>
      <vt:lpstr>Eras Bold ITC</vt:lpstr>
      <vt:lpstr>ＭＳ Ｐゴシック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稲葉通太</dc:creator>
  <cp:lastModifiedBy>稲葉通太</cp:lastModifiedBy>
  <cp:revision>99</cp:revision>
  <cp:lastPrinted>2014-09-25T06:35:32Z</cp:lastPrinted>
  <dcterms:created xsi:type="dcterms:W3CDTF">2014-07-20T08:05:01Z</dcterms:created>
  <dcterms:modified xsi:type="dcterms:W3CDTF">2016-01-28T01:22:42Z</dcterms:modified>
</cp:coreProperties>
</file>