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3"/>
  </p:notesMasterIdLst>
  <p:sldIdLst>
    <p:sldId id="263" r:id="rId2"/>
  </p:sldIdLst>
  <p:sldSz cx="17610138" cy="9906000"/>
  <p:notesSz cx="6797675" cy="9926638"/>
  <p:custDataLst>
    <p:tags r:id="rId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99"/>
    <a:srgbClr val="993366"/>
    <a:srgbClr val="008080"/>
    <a:srgbClr val="FF6699"/>
    <a:srgbClr val="FF3399"/>
    <a:srgbClr val="9933FF"/>
    <a:srgbClr val="0066FF"/>
    <a:srgbClr val="00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9ED4-A57A-4DD7-9C5D-68E6BC71C0A8}" type="datetimeFigureOut">
              <a:rPr kumimoji="1" lang="ja-JP" altLang="en-US" smtClean="0"/>
              <a:t>2016/1/28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C4D0-E3C0-47DA-B12C-27B213BF2C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defTabSz="966788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/>
            <a:fld id="{1FB29654-A627-42C9-9201-DDCB022CDB4B}" type="slidenum">
              <a:rPr lang="en-US" altLang="ja-JP" sz="1300">
                <a:ea typeface="Osaka" charset="-128"/>
              </a:rPr>
              <a:pPr eaLnBrk="1" hangingPunct="1"/>
              <a:t>1</a:t>
            </a:fld>
            <a:endParaRPr lang="en-US" altLang="ja-JP" sz="1300">
              <a:ea typeface="Osaka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02036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B13F-5454-4766-9BF5-E09380768D44}" type="datetimeFigureOut">
              <a:rPr kumimoji="1" lang="ja-JP" altLang="en-US" smtClean="0"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B8-4488-4397-9013-9E7F6447D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22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2016/1/28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759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2016/1/28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479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9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97A11D6A-2C9E-423E-8C8F-E4AFD572C89F}" type="datetimeFigureOut">
              <a:rPr kumimoji="1" lang="ja-JP" altLang="en-US" smtClean="0"/>
              <a:t>2016/1/28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69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2016/1/28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077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2016/1/28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95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2016/1/28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96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2016/1/28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33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B13F-5454-4766-9BF5-E09380768D44}" type="datetimeFigureOut">
              <a:rPr kumimoji="1" lang="ja-JP" altLang="en-US" smtClean="0"/>
              <a:t>2016/1/28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39B8-4488-4397-9013-9E7F6447D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41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2016/1/28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577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2016/1/28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454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D6A-2C9E-423E-8C8F-E4AFD572C89F}" type="datetimeFigureOut">
              <a:rPr kumimoji="1" lang="ja-JP" altLang="en-US" smtClean="0"/>
              <a:t>2016/1/28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8510-3D37-4AE2-BBD0-D09EE82EED2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920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B13F-5454-4766-9BF5-E09380768D44}" type="datetimeFigureOut">
              <a:rPr kumimoji="1" lang="ja-JP" altLang="en-US" smtClean="0"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239B8-4488-4397-9013-9E7F6447DD7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01716" y="92297"/>
            <a:ext cx="1191302" cy="712206"/>
            <a:chOff x="16601716" y="92297"/>
            <a:chExt cx="1191302" cy="712206"/>
          </a:xfrm>
        </p:grpSpPr>
        <p:sp>
          <p:nvSpPr>
            <p:cNvPr id="8" name="二等辺三角形 7"/>
            <p:cNvSpPr/>
            <p:nvPr/>
          </p:nvSpPr>
          <p:spPr>
            <a:xfrm rot="2986989" flipH="1">
              <a:off x="17023356" y="104466"/>
              <a:ext cx="269350" cy="719450"/>
            </a:xfrm>
            <a:prstGeom prst="triangle">
              <a:avLst>
                <a:gd name="adj" fmla="val 98107"/>
              </a:avLst>
            </a:prstGeom>
            <a:solidFill>
              <a:srgbClr val="0066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二等辺三角形 8"/>
            <p:cNvSpPr/>
            <p:nvPr/>
          </p:nvSpPr>
          <p:spPr>
            <a:xfrm rot="13785906">
              <a:off x="16695228" y="618297"/>
              <a:ext cx="149087" cy="195122"/>
            </a:xfrm>
            <a:prstGeom prst="triangle">
              <a:avLst>
                <a:gd name="adj" fmla="val 27482"/>
              </a:avLst>
            </a:prstGeom>
            <a:solidFill>
              <a:srgbClr val="66FFFF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二等辺三角形 9"/>
            <p:cNvSpPr/>
            <p:nvPr/>
          </p:nvSpPr>
          <p:spPr>
            <a:xfrm rot="3330283">
              <a:off x="16836687" y="-142674"/>
              <a:ext cx="266839" cy="736782"/>
            </a:xfrm>
            <a:prstGeom prst="triangle">
              <a:avLst>
                <a:gd name="adj" fmla="val 100000"/>
              </a:avLst>
            </a:prstGeom>
            <a:solidFill>
              <a:srgbClr val="99FFCC">
                <a:alpha val="27059"/>
              </a:srgbClr>
            </a:soli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" name="直線コネクタ 10"/>
            <p:cNvCxnSpPr>
              <a:endCxn id="9" idx="0"/>
            </p:cNvCxnSpPr>
            <p:nvPr/>
          </p:nvCxnSpPr>
          <p:spPr>
            <a:xfrm flipH="1">
              <a:off x="16716978" y="539177"/>
              <a:ext cx="23562" cy="265326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2"/>
            <p:cNvSpPr txBox="1"/>
            <p:nvPr/>
          </p:nvSpPr>
          <p:spPr>
            <a:xfrm rot="21554659">
              <a:off x="16965285" y="421422"/>
              <a:ext cx="827733" cy="2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2000" dirty="0" smtClean="0">
                  <a:solidFill>
                    <a:srgbClr val="0099CC"/>
                  </a:solidFill>
                  <a:latin typeface="Eras Bold ITC" panose="020B0907030504020204" pitchFamily="34" charset="0"/>
                  <a:ea typeface="AR Pゴシック体S" panose="020B0600010101010101" pitchFamily="50" charset="-128"/>
                </a:rPr>
                <a:t>Edu</a:t>
              </a:r>
              <a:endParaRPr kumimoji="1" lang="ja-JP" altLang="en-US" sz="2000" dirty="0">
                <a:solidFill>
                  <a:srgbClr val="0099CC"/>
                </a:solidFill>
                <a:latin typeface="Eras Bold ITC" panose="020B0907030504020204" pitchFamily="34" charset="0"/>
                <a:ea typeface="AR Pゴシック体S" panose="020B0600010101010101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53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38" r:id="rId12"/>
    <p:sldLayoutId id="2147483843" r:id="rId13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upload.wikimedia.org/wikipedia/ja/d/d9/Nankai8000_1.JPG" TargetMode="External"/><Relationship Id="rId12" Type="http://schemas.openxmlformats.org/officeDocument/2006/relationships/hyperlink" Target="http://upload.wikimedia.org/wikipedia/ja/e/ef/Hq9000-9001f.jpg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jpeg"/><Relationship Id="rId1" Type="http://schemas.openxmlformats.org/officeDocument/2006/relationships/video" Target="https://www.youtube.com/embed/MnKSPMq2XKE" TargetMode="Externa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.jpeg"/><Relationship Id="rId15" Type="http://schemas.openxmlformats.org/officeDocument/2006/relationships/image" Target="../media/image5.png"/><Relationship Id="rId10" Type="http://schemas.openxmlformats.org/officeDocument/2006/relationships/image" Target="../media/image3.jpeg"/><Relationship Id="rId4" Type="http://schemas.openxmlformats.org/officeDocument/2006/relationships/hyperlink" Target="http://upload.wikimedia.org/wikipedia/ja/c/c3/P1040012.jpg" TargetMode="External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ファイル:P104001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4" t="23228" r="9071" b="15093"/>
          <a:stretch/>
        </p:blipFill>
        <p:spPr bwMode="auto">
          <a:xfrm>
            <a:off x="432742" y="1373153"/>
            <a:ext cx="2528989" cy="322344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7" descr="ファイル:Nankai8000 1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29834" r="34535" b="15208"/>
          <a:stretch/>
        </p:blipFill>
        <p:spPr bwMode="auto">
          <a:xfrm>
            <a:off x="464221" y="5707969"/>
            <a:ext cx="2494527" cy="301140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 descr="Hanshin8000Series0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70" t="22278" r="17126" b="29632"/>
          <a:stretch/>
        </p:blipFill>
        <p:spPr bwMode="auto">
          <a:xfrm>
            <a:off x="3993515" y="1365321"/>
            <a:ext cx="2497063" cy="313740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1" name="Picture 13" descr="ファイル:Hq9000-9001f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37" t="23045" r="14084" b="13153"/>
          <a:stretch/>
        </p:blipFill>
        <p:spPr bwMode="auto">
          <a:xfrm>
            <a:off x="12729721" y="266766"/>
            <a:ext cx="3333735" cy="405098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1551278" y="149"/>
            <a:ext cx="12845311" cy="11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6933" dirty="0">
                <a:solidFill>
                  <a:srgbClr val="00808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近畿地方の５大私鉄です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612006" y="4521758"/>
            <a:ext cx="2497063" cy="9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778" dirty="0">
                <a:solidFill>
                  <a:srgbClr val="660066"/>
                </a:solidFill>
                <a:latin typeface="HGP創英角ｺﾞｼｯｸUB" pitchFamily="50" charset="-128"/>
                <a:ea typeface="HGP創英角ｺﾞｼｯｸUB" pitchFamily="50" charset="-128"/>
              </a:rPr>
              <a:t>京 阪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448707" y="8822382"/>
            <a:ext cx="2497062" cy="9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778" dirty="0">
                <a:solidFill>
                  <a:srgbClr val="660066"/>
                </a:solidFill>
                <a:latin typeface="HGP創英角ｺﾞｼｯｸUB" pitchFamily="50" charset="-128"/>
                <a:ea typeface="HGP創英角ｺﾞｼｯｸUB" pitchFamily="50" charset="-128"/>
              </a:rPr>
              <a:t>南 海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4327539" y="4491465"/>
            <a:ext cx="2565642" cy="9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778" dirty="0">
                <a:solidFill>
                  <a:srgbClr val="660066"/>
                </a:solidFill>
                <a:latin typeface="HGP創英角ｺﾞｼｯｸUB" pitchFamily="50" charset="-128"/>
                <a:ea typeface="HGP創英角ｺﾞｼｯｸUB" pitchFamily="50" charset="-128"/>
              </a:rPr>
              <a:t>阪 神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4313451" y="8822382"/>
            <a:ext cx="2497063" cy="9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5778" dirty="0">
                <a:solidFill>
                  <a:srgbClr val="660066"/>
                </a:solidFill>
                <a:latin typeface="HGP創英角ｺﾞｼｯｸUB" pitchFamily="50" charset="-128"/>
                <a:ea typeface="HGP創英角ｺﾞｼｯｸUB" pitchFamily="50" charset="-128"/>
              </a:rPr>
              <a:t>近 鉄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9873035" y="2446560"/>
            <a:ext cx="2497063" cy="11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HG平成明朝体W9" pitchFamily="1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6933" dirty="0">
                <a:solidFill>
                  <a:srgbClr val="660066"/>
                </a:solidFill>
                <a:latin typeface="HGP創英角ｺﾞｼｯｸUB" pitchFamily="50" charset="-128"/>
                <a:ea typeface="HGP創英角ｺﾞｼｯｸUB" pitchFamily="50" charset="-128"/>
              </a:rPr>
              <a:t>阪 急</a:t>
            </a:r>
          </a:p>
        </p:txBody>
      </p:sp>
      <p:pic>
        <p:nvPicPr>
          <p:cNvPr id="1026" name="Picture 2" descr="http://den221.s60.xrea.com/plarail/6400_2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15152" r="54015" b="11139"/>
          <a:stretch/>
        </p:blipFill>
        <p:spPr bwMode="auto">
          <a:xfrm>
            <a:off x="3862633" y="5647548"/>
            <a:ext cx="2627945" cy="32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nKSPMq2XKE"/>
          <p:cNvPicPr>
            <a:picLocks noRot="1" noChangeAspect="1"/>
          </p:cNvPicPr>
          <p:nvPr>
            <a:videoFile r:link="rId1"/>
          </p:nvPr>
        </p:nvPicPr>
        <p:blipFill>
          <a:blip r:embed="rId16"/>
          <a:stretch>
            <a:fillRect/>
          </a:stretch>
        </p:blipFill>
        <p:spPr>
          <a:xfrm>
            <a:off x="8307636" y="4726249"/>
            <a:ext cx="8844170" cy="4974846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8108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c08ba1dd963be31633ab1fe1d6534ec63688f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17</Words>
  <Application>Microsoft Office PowerPoint</Application>
  <PresentationFormat>ユーザー設定</PresentationFormat>
  <Paragraphs>7</Paragraphs>
  <Slides>1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AR Pゴシック体S</vt:lpstr>
      <vt:lpstr>Eras Bold ITC</vt:lpstr>
      <vt:lpstr>HGP創英角ｺﾞｼｯｸUB</vt:lpstr>
      <vt:lpstr>ＭＳ Ｐゴシック</vt:lpstr>
      <vt:lpstr>Osaka</vt:lpstr>
      <vt:lpstr>Arial</vt:lpstr>
      <vt:lpstr>Calibri</vt:lpstr>
      <vt:lpstr>Calibri Light</vt:lpstr>
      <vt:lpstr>Times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稲葉通太</dc:creator>
  <cp:lastModifiedBy>稲葉通太</cp:lastModifiedBy>
  <cp:revision>98</cp:revision>
  <cp:lastPrinted>2014-09-25T06:35:32Z</cp:lastPrinted>
  <dcterms:created xsi:type="dcterms:W3CDTF">2014-07-20T08:05:01Z</dcterms:created>
  <dcterms:modified xsi:type="dcterms:W3CDTF">2016-01-28T06:29:00Z</dcterms:modified>
</cp:coreProperties>
</file>