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7610138" cy="9906000"/>
  <p:notesSz cx="6797675" cy="9926638"/>
  <p:custDataLst>
    <p:tags r:id="rId10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7A3A-0791-45E1-84C7-637215081EDF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A88A-4915-4D5F-A9AE-ED5789A6F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98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308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6544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996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786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653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959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7A3A-0791-45E1-84C7-637215081EDF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A88A-4915-4D5F-A9AE-ED5789A6F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60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339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02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186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67A3A-0791-45E1-84C7-637215081EDF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7A88A-4915-4D5F-A9AE-ED5789A6F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44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//upload.wikimedia.org/wikipedia/commons/1/10/5JPY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microsoft.com/office/2007/relationships/hdphoto" Target="../media/hdphoto2.wdp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//upload.wikimedia.org/wikipedia/commons/1/10/5JPY.JPG" TargetMode="External"/><Relationship Id="rId5" Type="http://schemas.openxmlformats.org/officeDocument/2006/relationships/image" Target="../media/image5.wmf"/><Relationship Id="rId4" Type="http://schemas.openxmlformats.org/officeDocument/2006/relationships/image" Target="../media/image3.jpeg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//upload.wikimedia.org/wikipedia/commons/1/10/5JPY.JPG" TargetMode="Externa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//upload.wikimedia.org/wikipedia/commons/1/10/5JPY.JPG" TargetMode="Externa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//upload.wikimedia.org/wikipedia/commons/1/10/5JPY.JPG" TargetMode="Externa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//upload.wikimedia.org/wikipedia/commons/1/10/5JPY.JPG" TargetMode="Externa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microsoft.com/office/2007/relationships/hdphoto" Target="../media/hdphoto2.wdp"/><Relationship Id="rId7" Type="http://schemas.openxmlformats.org/officeDocument/2006/relationships/hyperlink" Target="//upload.wikimedia.org/wikipedia/commons/1/10/5JPY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hyperlink" Target="http://ja.wikipedia.org/wiki/%E3%83%95%E3%82%A1%E3%82%A4%E3%83%AB:1JPY.JPG" TargetMode="External"/><Relationship Id="rId10" Type="http://schemas.openxmlformats.org/officeDocument/2006/relationships/image" Target="../media/image6.gi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7896">
            <a:off x="14060148" y="626266"/>
            <a:ext cx="2747476" cy="2614705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13936153" y="3585887"/>
            <a:ext cx="3258717" cy="3285383"/>
            <a:chOff x="2411760" y="1419622"/>
            <a:chExt cx="2288995" cy="2304256"/>
          </a:xfrm>
        </p:grpSpPr>
        <p:pic>
          <p:nvPicPr>
            <p:cNvPr id="1028" name="Picture 4" descr="ファイル:5JPY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2411760" y="1419622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3290042" y="2304450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25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615477" y="1710593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右矢印 6"/>
          <p:cNvSpPr/>
          <p:nvPr/>
        </p:nvSpPr>
        <p:spPr>
          <a:xfrm>
            <a:off x="12410695" y="4870685"/>
            <a:ext cx="1248101" cy="914381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467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686531" y="6866104"/>
            <a:ext cx="2912236" cy="2463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40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</a:p>
        </p:txBody>
      </p:sp>
      <p:pic>
        <p:nvPicPr>
          <p:cNvPr id="30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2474230" y="7310524"/>
            <a:ext cx="1685140" cy="167025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607883" y="7570705"/>
            <a:ext cx="1685140" cy="167025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774122" y="5640265"/>
            <a:ext cx="1685140" cy="167025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483106" y="3657615"/>
            <a:ext cx="1685140" cy="167025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1631659" y="2152557"/>
            <a:ext cx="1685140" cy="167025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9498458" y="1710593"/>
            <a:ext cx="277356" cy="7904641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467"/>
          </a:p>
        </p:txBody>
      </p:sp>
      <p:pic>
        <p:nvPicPr>
          <p:cNvPr id="40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615477" y="3233069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615477" y="4762089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667759" y="6256878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686717" y="7785898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テキスト ボックス 43"/>
          <p:cNvSpPr txBox="1"/>
          <p:nvPr/>
        </p:nvSpPr>
        <p:spPr>
          <a:xfrm>
            <a:off x="7418290" y="6871269"/>
            <a:ext cx="2912236" cy="2463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40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</a:p>
        </p:txBody>
      </p:sp>
      <p:pic>
        <p:nvPicPr>
          <p:cNvPr id="45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00820" y="1999127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211574" y="3754694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335949" y="5607733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894720" y="3866100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1JPY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943463" y="6397728"/>
            <a:ext cx="1542643" cy="15290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右矢印 49"/>
          <p:cNvSpPr/>
          <p:nvPr/>
        </p:nvSpPr>
        <p:spPr>
          <a:xfrm>
            <a:off x="3951342" y="4866452"/>
            <a:ext cx="1248101" cy="914381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467"/>
          </a:p>
        </p:txBody>
      </p:sp>
    </p:spTree>
    <p:extLst>
      <p:ext uri="{BB962C8B-B14F-4D97-AF65-F5344CB8AC3E}">
        <p14:creationId xmlns:p14="http://schemas.microsoft.com/office/powerpoint/2010/main" val="295624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1" y="308242"/>
            <a:ext cx="2768674" cy="2634880"/>
          </a:xfrm>
          <a:prstGeom prst="rect">
            <a:avLst/>
          </a:prstGeom>
        </p:spPr>
      </p:pic>
      <p:pic>
        <p:nvPicPr>
          <p:cNvPr id="10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775487" y="20912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431371" y="3888070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6310067" y="693025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9298136" y="693025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140607" y="398225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1029" name="Picture 5" descr="C:\Users\michio0218\AppData\Local\Microsoft\Windows\Temporary Internet Files\Content.IE5\JM2UUGTJ\MC9004164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108">
            <a:off x="14883365" y="64330"/>
            <a:ext cx="2408379" cy="200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6681814" y="3010889"/>
            <a:ext cx="4699297" cy="4715669"/>
            <a:chOff x="2411760" y="1419622"/>
            <a:chExt cx="2288995" cy="2304256"/>
          </a:xfrm>
        </p:grpSpPr>
        <p:pic>
          <p:nvPicPr>
            <p:cNvPr id="1028" name="Picture 4" descr="ファイル:5JPY.JPG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2411760" y="1419622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3290042" y="2304450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sp>
        <p:nvSpPr>
          <p:cNvPr id="7" name="円形吹き出し 6"/>
          <p:cNvSpPr/>
          <p:nvPr/>
        </p:nvSpPr>
        <p:spPr>
          <a:xfrm>
            <a:off x="900429" y="3170001"/>
            <a:ext cx="3620549" cy="3573128"/>
          </a:xfrm>
          <a:prstGeom prst="wedgeEllipseCallou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467"/>
          </a:p>
        </p:txBody>
      </p:sp>
      <p:sp>
        <p:nvSpPr>
          <p:cNvPr id="20" name="円形吹き出し 19"/>
          <p:cNvSpPr/>
          <p:nvPr/>
        </p:nvSpPr>
        <p:spPr>
          <a:xfrm rot="20339096">
            <a:off x="12937369" y="2063167"/>
            <a:ext cx="4409219" cy="4589979"/>
          </a:xfrm>
          <a:prstGeom prst="wedgeEllipseCallou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467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1112" y="3677649"/>
            <a:ext cx="332827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667"/>
              </a:lnSpc>
            </a:pPr>
            <a:r>
              <a:rPr lang="ja-JP" altLang="en-US" sz="539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１円玉が</a:t>
            </a:r>
          </a:p>
          <a:p>
            <a:pPr>
              <a:lnSpc>
                <a:spcPts val="8667"/>
              </a:lnSpc>
            </a:pPr>
            <a:r>
              <a:rPr lang="ja-JP" altLang="en-US" sz="539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lang="ja-JP" altLang="en-US" sz="5393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</a:t>
            </a:r>
            <a:r>
              <a:rPr lang="ja-JP" altLang="en-US" sz="539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あるよ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520119" y="2430832"/>
            <a:ext cx="4314690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741"/>
              </a:lnSpc>
            </a:pPr>
            <a:r>
              <a:rPr lang="ja-JP" altLang="en-US" sz="4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みんな</a:t>
            </a:r>
            <a:endParaRPr lang="ja-JP" altLang="en-US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6741"/>
              </a:lnSpc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あつまれ！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6741"/>
              </a:lnSpc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4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５円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玉に</a:t>
            </a:r>
          </a:p>
          <a:p>
            <a:pPr>
              <a:lnSpc>
                <a:spcPts val="6741"/>
              </a:lnSpc>
            </a:pPr>
            <a:r>
              <a:rPr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へんしんだ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13">
            <a:off x="13324906" y="6996028"/>
            <a:ext cx="3251193" cy="325119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1622">
            <a:off x="379842" y="6818508"/>
            <a:ext cx="3217138" cy="321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5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6458E-7 3.33333E-6 L -0.00126 0.15609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783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00109 -0.00032 L 0.12485 0.00705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92" y="36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5 -0.00112 L -0.12053 0.01666 " pathEditMode="relative" rAng="0" ptsTypes="AA">
                                      <p:cBhvr>
                                        <p:cTn id="4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4" y="88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9447E-6 1.79487E-6 L 0.07392 -0.23446 " pathEditMode="relative" rAng="0" ptsTypes="AA">
                                      <p:cBhvr>
                                        <p:cTn id="4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2" y="-1168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8 -0.00096 L -0.06409 -0.21442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8" y="-106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100"/>
                            </p:stCondLst>
                            <p:childTnLst>
                              <p:par>
                                <p:cTn id="5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0" grpId="0" animBg="1"/>
      <p:bldP spid="8" grpId="0"/>
      <p:bldP spid="8" grpId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1" y="308242"/>
            <a:ext cx="2768674" cy="2634880"/>
          </a:xfrm>
          <a:prstGeom prst="rect">
            <a:avLst/>
          </a:prstGeom>
        </p:spPr>
      </p:pic>
      <p:pic>
        <p:nvPicPr>
          <p:cNvPr id="10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834323" y="64784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418289" y="298304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036831" y="7033169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586877" y="2874596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178987" y="381799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1029" name="Picture 5" descr="C:\Users\michio0218\AppData\Local\Microsoft\Windows\Temporary Internet Files\Content.IE5\JM2UUGTJ\MC9004164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108">
            <a:off x="14408470" y="216950"/>
            <a:ext cx="2466218" cy="205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746561" y="64159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4783408" y="4266996"/>
            <a:ext cx="4299019" cy="4209277"/>
            <a:chOff x="1414942" y="-864083"/>
            <a:chExt cx="2288995" cy="2304256"/>
          </a:xfrm>
        </p:grpSpPr>
        <p:pic>
          <p:nvPicPr>
            <p:cNvPr id="1028" name="Picture 4" descr="ファイル:5JPY.JPG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1414942" y="-864083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2283868" y="16424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3769687" y="2765463"/>
            <a:ext cx="3257952" cy="4182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5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</a:p>
        </p:txBody>
      </p:sp>
    </p:spTree>
    <p:extLst>
      <p:ext uri="{BB962C8B-B14F-4D97-AF65-F5344CB8AC3E}">
        <p14:creationId xmlns:p14="http://schemas.microsoft.com/office/powerpoint/2010/main" val="180628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6373E-6 -1.28205E-6 L 0.05958 0.1317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9" y="676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9397E-6 -0.00272 L -0.08312 0.1918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56" y="972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00027E-5 -0.00176 L -0.29478 0.1891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8" y="953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4 0.0032 L 0.06942 -0.146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9" y="-75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89 3.33333E-6 L -0.1226 -0.0767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86" y="-38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1" y="308242"/>
            <a:ext cx="2768674" cy="2634880"/>
          </a:xfrm>
          <a:prstGeom prst="rect">
            <a:avLst/>
          </a:prstGeom>
        </p:spPr>
      </p:pic>
      <p:pic>
        <p:nvPicPr>
          <p:cNvPr id="10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834323" y="64784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418289" y="298304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057031" y="7023809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586877" y="2874596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178987" y="381799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1029" name="Picture 5" descr="C:\Users\michio0218\AppData\Local\Microsoft\Windows\Temporary Internet Files\Content.IE5\JM2UUGTJ\MC9004164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108">
            <a:off x="14408470" y="216950"/>
            <a:ext cx="2466218" cy="205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746561" y="64159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4783408" y="4266996"/>
            <a:ext cx="4299019" cy="4209277"/>
            <a:chOff x="1414942" y="-864083"/>
            <a:chExt cx="2288995" cy="2304256"/>
          </a:xfrm>
        </p:grpSpPr>
        <p:pic>
          <p:nvPicPr>
            <p:cNvPr id="1028" name="Picture 4" descr="ファイル:5JPY.JPG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1414942" y="-864083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2283868" y="16424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3769687" y="2765463"/>
            <a:ext cx="3257952" cy="4182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5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</a:p>
        </p:txBody>
      </p:sp>
      <p:pic>
        <p:nvPicPr>
          <p:cNvPr id="15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634216" y="4675644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5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4036E-6 -1.28205E-6 L 0.05958 0.1317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2" y="676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2 0.00096 L -0.08312 0.1918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20" y="953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66564E-6 L -0.29479 0.189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943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1 0.00433 L 0.06941 -0.146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1" y="-756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3 0.0024 L -0.1226 -0.0767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1" y="-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1" y="308242"/>
            <a:ext cx="2768674" cy="2634880"/>
          </a:xfrm>
          <a:prstGeom prst="rect">
            <a:avLst/>
          </a:prstGeom>
        </p:spPr>
      </p:pic>
      <p:pic>
        <p:nvPicPr>
          <p:cNvPr id="10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834323" y="64784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418289" y="298304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036831" y="7033169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586877" y="2874596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178987" y="381799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1029" name="Picture 5" descr="C:\Users\michio0218\AppData\Local\Microsoft\Windows\Temporary Internet Files\Content.IE5\JM2UUGTJ\MC9004164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108">
            <a:off x="14408470" y="216950"/>
            <a:ext cx="2466218" cy="205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746561" y="64159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4783408" y="4266996"/>
            <a:ext cx="4299019" cy="4209277"/>
            <a:chOff x="1414942" y="-864083"/>
            <a:chExt cx="2288995" cy="2304256"/>
          </a:xfrm>
        </p:grpSpPr>
        <p:pic>
          <p:nvPicPr>
            <p:cNvPr id="1028" name="Picture 4" descr="ファイル:5JPY.JPG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1414942" y="-864083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2283868" y="16424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3769687" y="2765463"/>
            <a:ext cx="3257952" cy="4182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5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</a:p>
        </p:txBody>
      </p:sp>
      <p:pic>
        <p:nvPicPr>
          <p:cNvPr id="15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634216" y="4675644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859616" y="7297512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55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1587E-6 -1.28205E-6 L 0.05958 0.1317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8" y="676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2 -0.004 L -0.08312 0.1918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20" y="979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00027E-5 0.00193 L -0.29478 0.1891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8" y="935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4 -0.00593 L 0.06942 -0.146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9" y="-705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00432E-6 L -0.12257 -0.076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-3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1" y="308242"/>
            <a:ext cx="2768674" cy="2634880"/>
          </a:xfrm>
          <a:prstGeom prst="rect">
            <a:avLst/>
          </a:prstGeom>
        </p:spPr>
      </p:pic>
      <p:pic>
        <p:nvPicPr>
          <p:cNvPr id="10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834323" y="64784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7418289" y="298304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036831" y="7033169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586877" y="2874596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4178987" y="381799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1029" name="Picture 5" descr="C:\Users\michio0218\AppData\Local\Microsoft\Windows\Temporary Internet Files\Content.IE5\JM2UUGTJ\MC9004164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108">
            <a:off x="14408470" y="216950"/>
            <a:ext cx="2466218" cy="205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746561" y="64159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4783408" y="4266996"/>
            <a:ext cx="4299019" cy="4209277"/>
            <a:chOff x="1414942" y="-864083"/>
            <a:chExt cx="2288995" cy="2304256"/>
          </a:xfrm>
        </p:grpSpPr>
        <p:pic>
          <p:nvPicPr>
            <p:cNvPr id="1028" name="Picture 4" descr="ファイル:5JPY.JPG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1414942" y="-864083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2283868" y="16424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3769687" y="2765463"/>
            <a:ext cx="3257952" cy="4182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5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</a:p>
        </p:txBody>
      </p:sp>
      <p:pic>
        <p:nvPicPr>
          <p:cNvPr id="15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634216" y="4675644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859616" y="7297512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226094" y="1586700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41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1587E-6 2.82051E-6 L 0.05958 0.1317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8" y="626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9397E-6 5.12821E-7 L -0.08312 0.1918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56" y="966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66564E-6 L -0.29479 0.189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943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73905E-6 L 0.06945 -0.1468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2" y="-734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00432E-6 L -0.12257 -0.076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-3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1" y="308242"/>
            <a:ext cx="2768674" cy="2634880"/>
          </a:xfrm>
          <a:prstGeom prst="rect">
            <a:avLst/>
          </a:prstGeom>
        </p:spPr>
      </p:pic>
      <p:pic>
        <p:nvPicPr>
          <p:cNvPr id="10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3535309" y="2091257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1JPY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6191193" y="3888070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2069889" y="693025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5057958" y="6874092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900429" y="398225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535308" y="308241"/>
            <a:ext cx="9430098" cy="1177811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1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５のかたまりを楽しく学ぶ</a:t>
            </a:r>
          </a:p>
        </p:txBody>
      </p:sp>
      <p:pic>
        <p:nvPicPr>
          <p:cNvPr id="1029" name="Picture 5" descr="C:\Users\michio0218\AppData\Local\Microsoft\Windows\Temporary Internet Files\Content.IE5\JM2UUGTJ\MC90041641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1108">
            <a:off x="14883365" y="64330"/>
            <a:ext cx="2408379" cy="200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2441636" y="3010889"/>
            <a:ext cx="4699297" cy="4715669"/>
            <a:chOff x="2411760" y="1419622"/>
            <a:chExt cx="2288995" cy="2304256"/>
          </a:xfrm>
        </p:grpSpPr>
        <p:pic>
          <p:nvPicPr>
            <p:cNvPr id="1028" name="Picture 4" descr="ファイル:5JPY.JPG">
              <a:hlinkClick r:id="rId7"/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2411760" y="1419622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円/楕円 3"/>
            <p:cNvSpPr/>
            <p:nvPr/>
          </p:nvSpPr>
          <p:spPr>
            <a:xfrm>
              <a:off x="3290042" y="2304450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pic>
        <p:nvPicPr>
          <p:cNvPr id="22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1776141" y="2046266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4432025" y="3843080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0310721" y="6885268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13298790" y="6829102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1JPY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7" t="14297" r="8127" b="16112"/>
          <a:stretch/>
        </p:blipFill>
        <p:spPr bwMode="auto">
          <a:xfrm>
            <a:off x="9141261" y="3937265"/>
            <a:ext cx="2378530" cy="23575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グループ化 26"/>
          <p:cNvGrpSpPr/>
          <p:nvPr/>
        </p:nvGrpSpPr>
        <p:grpSpPr>
          <a:xfrm>
            <a:off x="10682468" y="2965899"/>
            <a:ext cx="4699297" cy="4715669"/>
            <a:chOff x="2411760" y="1419622"/>
            <a:chExt cx="2288995" cy="2304256"/>
          </a:xfrm>
        </p:grpSpPr>
        <p:pic>
          <p:nvPicPr>
            <p:cNvPr id="28" name="Picture 4" descr="ファイル:5JPY.JPG">
              <a:hlinkClick r:id="rId7"/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9973" r="55350" b="11811"/>
            <a:stretch/>
          </p:blipFill>
          <p:spPr bwMode="auto">
            <a:xfrm>
              <a:off x="2411760" y="1419622"/>
              <a:ext cx="2288995" cy="230425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円/楕円 28"/>
            <p:cNvSpPr/>
            <p:nvPr/>
          </p:nvSpPr>
          <p:spPr>
            <a:xfrm>
              <a:off x="3290042" y="2304450"/>
              <a:ext cx="532429" cy="5432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467"/>
            </a:p>
          </p:txBody>
        </p:sp>
      </p:grpSp>
      <p:pic>
        <p:nvPicPr>
          <p:cNvPr id="2050" name="Picture 2" descr="http://upload.wikimedia.org/wikipedia/commons/8/86/10JPY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88" t="9375" r="3384" b="8486"/>
          <a:stretch/>
        </p:blipFill>
        <p:spPr bwMode="auto">
          <a:xfrm>
            <a:off x="5864683" y="2629961"/>
            <a:ext cx="5408438" cy="538754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円形吹き出し 30"/>
          <p:cNvSpPr/>
          <p:nvPr/>
        </p:nvSpPr>
        <p:spPr>
          <a:xfrm rot="20339096">
            <a:off x="12162946" y="2714680"/>
            <a:ext cx="5099192" cy="3912665"/>
          </a:xfrm>
          <a:prstGeom prst="wedgeEllipseCallou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467"/>
          </a:p>
        </p:txBody>
      </p:sp>
      <p:sp>
        <p:nvSpPr>
          <p:cNvPr id="32" name="テキスト ボックス 31"/>
          <p:cNvSpPr txBox="1"/>
          <p:nvPr/>
        </p:nvSpPr>
        <p:spPr>
          <a:xfrm rot="21139417">
            <a:off x="12863509" y="3266171"/>
            <a:ext cx="4853380" cy="2426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52"/>
              </a:lnSpc>
            </a:pPr>
            <a:r>
              <a:rPr lang="ja-JP" altLang="en-US" sz="539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１０円玉に</a:t>
            </a:r>
          </a:p>
          <a:p>
            <a:pPr>
              <a:lnSpc>
                <a:spcPts val="9052"/>
              </a:lnSpc>
            </a:pPr>
            <a:r>
              <a:rPr lang="ja-JP" altLang="en-US" sz="5393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へんしんだ</a:t>
            </a:r>
            <a:r>
              <a:rPr lang="ja-JP" altLang="en-US" sz="539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1676">
            <a:off x="13835851" y="6606418"/>
            <a:ext cx="3570876" cy="357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3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18534E-7 3.33333E-6 L -0.00126 0.15609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783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00108 0.00337 L 0.12486 0.00705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92" y="17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25663E-6 L -0.12049 0.01666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83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3397E-7 1.79487E-6 L 0.07392 -0.23446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-11683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24 -0.00353 L -0.0641 -0.21442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1" y="-1054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9499E-8 7.69231E-7 L -0.00126 0.15609 " pathEditMode="relative" rAng="0" ptsTypes="AA">
                                      <p:cBhvr>
                                        <p:cTn id="38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785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E-6 3.7446E-6 L 0.12483 0.00709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33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16 -0.00272 L -0.12053 0.01667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39" y="96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2982E-6 -1.02564E-6 L 0.07392 -0.23445 " pathEditMode="relative" rAng="0" ptsTypes="AA">
                                      <p:cBhvr>
                                        <p:cTn id="4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6" y="-1168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 0.00096 L -0.06409 -0.21442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9" y="-10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1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100"/>
                            </p:stCondLst>
                            <p:childTnLst>
                              <p:par>
                                <p:cTn id="91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46345E-6 2.82051E-6 L 0.14703 -0.03061 " pathEditMode="relative" rAng="0" ptsTypes="AA">
                                      <p:cBhvr>
                                        <p:cTn id="9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45" y="-92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858 -0.01394 L -0.18769 2.5641E-7 " pathEditMode="relative" rAng="0" ptsTypes="AA">
                                      <p:cBhvr>
                                        <p:cTn id="94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60" y="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b93934446b1836a1c65732d2adefc17b3107f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72</Words>
  <Application>Microsoft Office PowerPoint</Application>
  <PresentationFormat>ユーザー設定</PresentationFormat>
  <Paragraphs>21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104</cp:revision>
  <cp:lastPrinted>2014-09-25T06:35:32Z</cp:lastPrinted>
  <dcterms:created xsi:type="dcterms:W3CDTF">2014-07-20T08:05:01Z</dcterms:created>
  <dcterms:modified xsi:type="dcterms:W3CDTF">2016-02-20T14:11:25Z</dcterms:modified>
</cp:coreProperties>
</file>