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4"/>
  </p:notesMasterIdLst>
  <p:sldIdLst>
    <p:sldId id="263" r:id="rId2"/>
    <p:sldId id="264" r:id="rId3"/>
  </p:sldIdLst>
  <p:sldSz cx="17610138" cy="9906000"/>
  <p:notesSz cx="6797675" cy="9926638"/>
  <p:custDataLst>
    <p:tags r:id="rId5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99"/>
    <a:srgbClr val="FF0066"/>
    <a:srgbClr val="336699"/>
    <a:srgbClr val="993366"/>
    <a:srgbClr val="008080"/>
    <a:srgbClr val="FF6699"/>
    <a:srgbClr val="9933FF"/>
    <a:srgbClr val="0066FF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A4B888-3EEF-40BB-95D5-5725321BEBD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41927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EAC85A-D2EB-4610-95A1-157A1FB8969F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6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7E06-9918-4EE2-9597-257540BA1D91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1E396-C3DB-48E8-8265-12FF2B13B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658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342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8273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575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458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392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6776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7E06-9918-4EE2-9597-257540BA1D91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1E396-C3DB-48E8-8265-12FF2B13B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30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640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1648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563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17E06-9918-4EE2-9597-257540BA1D91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1E396-C3DB-48E8-8265-12FF2B13B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863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Text Box 2"/>
          <p:cNvSpPr txBox="1">
            <a:spLocks noChangeArrowheads="1"/>
          </p:cNvSpPr>
          <p:nvPr/>
        </p:nvSpPr>
        <p:spPr bwMode="auto">
          <a:xfrm>
            <a:off x="2953191" y="0"/>
            <a:ext cx="12091283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7800" dirty="0">
                <a:latin typeface="HGP創英角ｺﾞｼｯｸUB" pitchFamily="50" charset="-128"/>
                <a:ea typeface="HGP創英角ｺﾞｼｯｸUB" pitchFamily="50" charset="-128"/>
              </a:rPr>
              <a:t>１８４＋２４２＝</a:t>
            </a:r>
            <a:endParaRPr lang="ja-JP" altLang="en-US" sz="7800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14019" name="Rectangle 3"/>
          <p:cNvSpPr>
            <a:spLocks noChangeArrowheads="1"/>
          </p:cNvSpPr>
          <p:nvPr/>
        </p:nvSpPr>
        <p:spPr bwMode="auto">
          <a:xfrm>
            <a:off x="13485197" y="3911953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20" name="Rectangle 4"/>
          <p:cNvSpPr>
            <a:spLocks noChangeArrowheads="1"/>
          </p:cNvSpPr>
          <p:nvPr/>
        </p:nvSpPr>
        <p:spPr bwMode="auto">
          <a:xfrm>
            <a:off x="13485197" y="3783542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21" name="Rectangle 5"/>
          <p:cNvSpPr>
            <a:spLocks noChangeArrowheads="1"/>
          </p:cNvSpPr>
          <p:nvPr/>
        </p:nvSpPr>
        <p:spPr bwMode="auto">
          <a:xfrm>
            <a:off x="13485197" y="3522133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22" name="Rectangle 6"/>
          <p:cNvSpPr>
            <a:spLocks noChangeArrowheads="1"/>
          </p:cNvSpPr>
          <p:nvPr/>
        </p:nvSpPr>
        <p:spPr bwMode="auto">
          <a:xfrm>
            <a:off x="13485197" y="3652839"/>
            <a:ext cx="130703" cy="1307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24" name="Rectangle 8"/>
          <p:cNvSpPr>
            <a:spLocks noChangeArrowheads="1"/>
          </p:cNvSpPr>
          <p:nvPr/>
        </p:nvSpPr>
        <p:spPr bwMode="auto">
          <a:xfrm>
            <a:off x="13485197" y="5994047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25" name="Rectangle 9"/>
          <p:cNvSpPr>
            <a:spLocks noChangeArrowheads="1"/>
          </p:cNvSpPr>
          <p:nvPr/>
        </p:nvSpPr>
        <p:spPr bwMode="auto">
          <a:xfrm>
            <a:off x="13485197" y="6122458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26" name="Rectangle 10"/>
          <p:cNvSpPr>
            <a:spLocks noChangeArrowheads="1"/>
          </p:cNvSpPr>
          <p:nvPr/>
        </p:nvSpPr>
        <p:spPr bwMode="auto">
          <a:xfrm>
            <a:off x="11274692" y="4953001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27" name="Text Box 11"/>
          <p:cNvSpPr txBox="1">
            <a:spLocks noChangeArrowheads="1"/>
          </p:cNvSpPr>
          <p:nvPr/>
        </p:nvSpPr>
        <p:spPr bwMode="auto">
          <a:xfrm>
            <a:off x="7245792" y="5604229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ja-JP" sz="5778" b="1">
              <a:latin typeface="Times" pitchFamily="18" charset="0"/>
            </a:endParaRPr>
          </a:p>
        </p:txBody>
      </p:sp>
      <p:sp>
        <p:nvSpPr>
          <p:cNvPr id="214028" name="Rectangle 12"/>
          <p:cNvSpPr>
            <a:spLocks noChangeArrowheads="1"/>
          </p:cNvSpPr>
          <p:nvPr/>
        </p:nvSpPr>
        <p:spPr bwMode="auto">
          <a:xfrm>
            <a:off x="11274692" y="2742495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34" name="Rectangle 18"/>
          <p:cNvSpPr>
            <a:spLocks noChangeArrowheads="1"/>
          </p:cNvSpPr>
          <p:nvPr/>
        </p:nvSpPr>
        <p:spPr bwMode="auto">
          <a:xfrm>
            <a:off x="13485197" y="8722783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36" name="Rectangle 20"/>
          <p:cNvSpPr>
            <a:spLocks noChangeArrowheads="1"/>
          </p:cNvSpPr>
          <p:nvPr/>
        </p:nvSpPr>
        <p:spPr bwMode="auto">
          <a:xfrm>
            <a:off x="13485197" y="8073850"/>
            <a:ext cx="130703" cy="1307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37" name="Rectangle 21"/>
          <p:cNvSpPr>
            <a:spLocks noChangeArrowheads="1"/>
          </p:cNvSpPr>
          <p:nvPr/>
        </p:nvSpPr>
        <p:spPr bwMode="auto">
          <a:xfrm>
            <a:off x="13485197" y="8204553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38" name="Rectangle 22"/>
          <p:cNvSpPr>
            <a:spLocks noChangeArrowheads="1"/>
          </p:cNvSpPr>
          <p:nvPr/>
        </p:nvSpPr>
        <p:spPr bwMode="auto">
          <a:xfrm>
            <a:off x="13485197" y="8332964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39" name="Rectangle 23"/>
          <p:cNvSpPr>
            <a:spLocks noChangeArrowheads="1"/>
          </p:cNvSpPr>
          <p:nvPr/>
        </p:nvSpPr>
        <p:spPr bwMode="auto">
          <a:xfrm>
            <a:off x="13485197" y="8463670"/>
            <a:ext cx="130703" cy="1307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40" name="Rectangle 24"/>
          <p:cNvSpPr>
            <a:spLocks noChangeArrowheads="1"/>
          </p:cNvSpPr>
          <p:nvPr/>
        </p:nvSpPr>
        <p:spPr bwMode="auto">
          <a:xfrm>
            <a:off x="13485197" y="8594372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41" name="Text Box 25"/>
          <p:cNvSpPr txBox="1">
            <a:spLocks noChangeArrowheads="1"/>
          </p:cNvSpPr>
          <p:nvPr/>
        </p:nvSpPr>
        <p:spPr bwMode="auto">
          <a:xfrm>
            <a:off x="14005720" y="3001611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</a:t>
            </a:r>
          </a:p>
        </p:txBody>
      </p:sp>
      <p:sp>
        <p:nvSpPr>
          <p:cNvPr id="214042" name="Text Box 26"/>
          <p:cNvSpPr txBox="1">
            <a:spLocks noChangeArrowheads="1"/>
          </p:cNvSpPr>
          <p:nvPr/>
        </p:nvSpPr>
        <p:spPr bwMode="auto">
          <a:xfrm>
            <a:off x="14131838" y="-29810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ja-JP" sz="5778" b="1">
              <a:latin typeface="Times" pitchFamily="18" charset="0"/>
            </a:endParaRPr>
          </a:p>
        </p:txBody>
      </p:sp>
      <p:sp>
        <p:nvSpPr>
          <p:cNvPr id="214043" name="Text Box 27"/>
          <p:cNvSpPr txBox="1">
            <a:spLocks noChangeArrowheads="1"/>
          </p:cNvSpPr>
          <p:nvPr/>
        </p:nvSpPr>
        <p:spPr bwMode="auto">
          <a:xfrm>
            <a:off x="10492758" y="229307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ja-JP" sz="5778" b="1">
              <a:latin typeface="Times" pitchFamily="18" charset="0"/>
            </a:endParaRPr>
          </a:p>
        </p:txBody>
      </p:sp>
      <p:sp>
        <p:nvSpPr>
          <p:cNvPr id="214044" name="Text Box 28"/>
          <p:cNvSpPr txBox="1">
            <a:spLocks noChangeArrowheads="1"/>
          </p:cNvSpPr>
          <p:nvPr/>
        </p:nvSpPr>
        <p:spPr bwMode="auto">
          <a:xfrm>
            <a:off x="14131838" y="5429957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ja-JP" sz="5778" b="1">
              <a:latin typeface="Times" pitchFamily="18" charset="0"/>
            </a:endParaRPr>
          </a:p>
        </p:txBody>
      </p:sp>
      <p:sp>
        <p:nvSpPr>
          <p:cNvPr id="214045" name="Text Box 29"/>
          <p:cNvSpPr txBox="1">
            <a:spLocks noChangeArrowheads="1"/>
          </p:cNvSpPr>
          <p:nvPr/>
        </p:nvSpPr>
        <p:spPr bwMode="auto">
          <a:xfrm>
            <a:off x="14005720" y="5342820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</a:p>
        </p:txBody>
      </p:sp>
      <p:sp>
        <p:nvSpPr>
          <p:cNvPr id="214046" name="Text Box 30"/>
          <p:cNvSpPr txBox="1">
            <a:spLocks noChangeArrowheads="1"/>
          </p:cNvSpPr>
          <p:nvPr/>
        </p:nvSpPr>
        <p:spPr bwMode="auto">
          <a:xfrm>
            <a:off x="14005720" y="7812441"/>
            <a:ext cx="851515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6933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</a:t>
            </a:r>
          </a:p>
        </p:txBody>
      </p:sp>
      <p:sp>
        <p:nvSpPr>
          <p:cNvPr id="214047" name="Text Box 31"/>
          <p:cNvSpPr txBox="1">
            <a:spLocks noChangeArrowheads="1"/>
          </p:cNvSpPr>
          <p:nvPr/>
        </p:nvSpPr>
        <p:spPr bwMode="auto">
          <a:xfrm>
            <a:off x="11536100" y="3001611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</a:t>
            </a:r>
          </a:p>
        </p:txBody>
      </p:sp>
      <p:sp>
        <p:nvSpPr>
          <p:cNvPr id="214048" name="Text Box 32"/>
          <p:cNvSpPr txBox="1">
            <a:spLocks noChangeArrowheads="1"/>
          </p:cNvSpPr>
          <p:nvPr/>
        </p:nvSpPr>
        <p:spPr bwMode="auto">
          <a:xfrm>
            <a:off x="11536100" y="5342820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</a:t>
            </a:r>
          </a:p>
        </p:txBody>
      </p:sp>
      <p:sp>
        <p:nvSpPr>
          <p:cNvPr id="214049" name="Text Box 33"/>
          <p:cNvSpPr txBox="1">
            <a:spLocks noChangeArrowheads="1"/>
          </p:cNvSpPr>
          <p:nvPr/>
        </p:nvSpPr>
        <p:spPr bwMode="auto">
          <a:xfrm>
            <a:off x="11536100" y="7812441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</a:p>
        </p:txBody>
      </p:sp>
      <p:sp>
        <p:nvSpPr>
          <p:cNvPr id="214050" name="Text Box 34"/>
          <p:cNvSpPr txBox="1">
            <a:spLocks noChangeArrowheads="1"/>
          </p:cNvSpPr>
          <p:nvPr/>
        </p:nvSpPr>
        <p:spPr bwMode="auto">
          <a:xfrm>
            <a:off x="8025431" y="3001611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sp>
        <p:nvSpPr>
          <p:cNvPr id="214051" name="Text Box 35"/>
          <p:cNvSpPr txBox="1">
            <a:spLocks noChangeArrowheads="1"/>
          </p:cNvSpPr>
          <p:nvPr/>
        </p:nvSpPr>
        <p:spPr bwMode="auto">
          <a:xfrm>
            <a:off x="8025431" y="5212116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</a:p>
        </p:txBody>
      </p:sp>
      <p:sp>
        <p:nvSpPr>
          <p:cNvPr id="214052" name="Text Box 36"/>
          <p:cNvSpPr txBox="1">
            <a:spLocks noChangeArrowheads="1"/>
          </p:cNvSpPr>
          <p:nvPr/>
        </p:nvSpPr>
        <p:spPr bwMode="auto">
          <a:xfrm>
            <a:off x="8025431" y="7684030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</a:t>
            </a:r>
          </a:p>
        </p:txBody>
      </p:sp>
      <p:sp>
        <p:nvSpPr>
          <p:cNvPr id="214053" name="Text Box 37"/>
          <p:cNvSpPr txBox="1">
            <a:spLocks noChangeArrowheads="1"/>
          </p:cNvSpPr>
          <p:nvPr/>
        </p:nvSpPr>
        <p:spPr bwMode="auto">
          <a:xfrm>
            <a:off x="9500073" y="-12899"/>
            <a:ext cx="2435282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7800" dirty="0">
                <a:solidFill>
                  <a:srgbClr val="FF3399"/>
                </a:solidFill>
                <a:latin typeface="HGP創英角ｺﾞｼｯｸUB" pitchFamily="50" charset="-128"/>
                <a:ea typeface="HGP創英角ｺﾞｼｯｸUB" pitchFamily="50" charset="-128"/>
              </a:rPr>
              <a:t>４２６</a:t>
            </a:r>
          </a:p>
        </p:txBody>
      </p:sp>
      <p:sp>
        <p:nvSpPr>
          <p:cNvPr id="214054" name="Rectangle 38"/>
          <p:cNvSpPr>
            <a:spLocks noChangeArrowheads="1"/>
          </p:cNvSpPr>
          <p:nvPr/>
        </p:nvSpPr>
        <p:spPr bwMode="auto">
          <a:xfrm>
            <a:off x="6335449" y="2742495"/>
            <a:ext cx="1300162" cy="1300163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55" name="Rectangle 39"/>
          <p:cNvSpPr>
            <a:spLocks noChangeArrowheads="1"/>
          </p:cNvSpPr>
          <p:nvPr/>
        </p:nvSpPr>
        <p:spPr bwMode="auto">
          <a:xfrm>
            <a:off x="6335449" y="4953001"/>
            <a:ext cx="1300162" cy="1300163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56" name="Rectangle 40"/>
          <p:cNvSpPr>
            <a:spLocks noChangeArrowheads="1"/>
          </p:cNvSpPr>
          <p:nvPr/>
        </p:nvSpPr>
        <p:spPr bwMode="auto">
          <a:xfrm>
            <a:off x="3365478" y="7553326"/>
            <a:ext cx="1300163" cy="1300163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57" name="Rectangle 41"/>
          <p:cNvSpPr>
            <a:spLocks noChangeArrowheads="1"/>
          </p:cNvSpPr>
          <p:nvPr/>
        </p:nvSpPr>
        <p:spPr bwMode="auto">
          <a:xfrm>
            <a:off x="4857651" y="7553326"/>
            <a:ext cx="1300163" cy="1300163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58" name="Rectangle 42"/>
          <p:cNvSpPr>
            <a:spLocks noChangeArrowheads="1"/>
          </p:cNvSpPr>
          <p:nvPr/>
        </p:nvSpPr>
        <p:spPr bwMode="auto">
          <a:xfrm>
            <a:off x="6323746" y="7543095"/>
            <a:ext cx="1300162" cy="1300163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59" name="Rectangle 43"/>
          <p:cNvSpPr>
            <a:spLocks noChangeArrowheads="1"/>
          </p:cNvSpPr>
          <p:nvPr/>
        </p:nvSpPr>
        <p:spPr bwMode="auto">
          <a:xfrm>
            <a:off x="11015575" y="2742495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60" name="Rectangle 44"/>
          <p:cNvSpPr>
            <a:spLocks noChangeArrowheads="1"/>
          </p:cNvSpPr>
          <p:nvPr/>
        </p:nvSpPr>
        <p:spPr bwMode="auto">
          <a:xfrm>
            <a:off x="10756461" y="2742495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61" name="Line 45"/>
          <p:cNvSpPr>
            <a:spLocks noChangeShapeType="1"/>
          </p:cNvSpPr>
          <p:nvPr/>
        </p:nvSpPr>
        <p:spPr bwMode="auto">
          <a:xfrm>
            <a:off x="1771650" y="4418189"/>
            <a:ext cx="132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4064" name="Rectangle 48"/>
          <p:cNvSpPr>
            <a:spLocks noChangeArrowheads="1"/>
          </p:cNvSpPr>
          <p:nvPr/>
        </p:nvSpPr>
        <p:spPr bwMode="auto">
          <a:xfrm>
            <a:off x="1777691" y="1304485"/>
            <a:ext cx="7294829" cy="1041047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5778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百の位</a:t>
            </a:r>
          </a:p>
        </p:txBody>
      </p:sp>
      <p:sp>
        <p:nvSpPr>
          <p:cNvPr id="214067" name="Rectangle 51"/>
          <p:cNvSpPr>
            <a:spLocks noChangeArrowheads="1"/>
          </p:cNvSpPr>
          <p:nvPr/>
        </p:nvSpPr>
        <p:spPr bwMode="auto">
          <a:xfrm>
            <a:off x="9064185" y="1311629"/>
            <a:ext cx="3382256" cy="1041047"/>
          </a:xfrm>
          <a:prstGeom prst="rect">
            <a:avLst/>
          </a:prstGeom>
          <a:solidFill>
            <a:srgbClr val="33CC33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5778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十の位</a:t>
            </a:r>
          </a:p>
        </p:txBody>
      </p:sp>
      <p:sp>
        <p:nvSpPr>
          <p:cNvPr id="214068" name="Rectangle 52"/>
          <p:cNvSpPr>
            <a:spLocks noChangeArrowheads="1"/>
          </p:cNvSpPr>
          <p:nvPr/>
        </p:nvSpPr>
        <p:spPr bwMode="auto">
          <a:xfrm>
            <a:off x="12446442" y="1311629"/>
            <a:ext cx="2600325" cy="1041047"/>
          </a:xfrm>
          <a:prstGeom prst="rect">
            <a:avLst/>
          </a:prstGeom>
          <a:solidFill>
            <a:srgbClr val="33CCCC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5778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一の位</a:t>
            </a:r>
          </a:p>
        </p:txBody>
      </p:sp>
      <p:sp>
        <p:nvSpPr>
          <p:cNvPr id="214069" name="Rectangle 53"/>
          <p:cNvSpPr>
            <a:spLocks noChangeArrowheads="1"/>
          </p:cNvSpPr>
          <p:nvPr/>
        </p:nvSpPr>
        <p:spPr bwMode="auto">
          <a:xfrm>
            <a:off x="1771650" y="7163506"/>
            <a:ext cx="13275116" cy="23412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70" name="Line 54"/>
          <p:cNvSpPr>
            <a:spLocks noChangeShapeType="1"/>
          </p:cNvSpPr>
          <p:nvPr/>
        </p:nvSpPr>
        <p:spPr bwMode="auto">
          <a:xfrm>
            <a:off x="9064185" y="7163506"/>
            <a:ext cx="0" cy="234121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4071" name="Line 55"/>
          <p:cNvSpPr>
            <a:spLocks noChangeShapeType="1"/>
          </p:cNvSpPr>
          <p:nvPr/>
        </p:nvSpPr>
        <p:spPr bwMode="auto">
          <a:xfrm>
            <a:off x="12446441" y="7163506"/>
            <a:ext cx="0" cy="234121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4072" name="Rectangle 56"/>
          <p:cNvSpPr>
            <a:spLocks noChangeArrowheads="1"/>
          </p:cNvSpPr>
          <p:nvPr/>
        </p:nvSpPr>
        <p:spPr bwMode="auto">
          <a:xfrm>
            <a:off x="4645467" y="4953001"/>
            <a:ext cx="1300163" cy="1300163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73" name="Rectangle 57"/>
          <p:cNvSpPr>
            <a:spLocks noChangeArrowheads="1"/>
          </p:cNvSpPr>
          <p:nvPr/>
        </p:nvSpPr>
        <p:spPr bwMode="auto">
          <a:xfrm>
            <a:off x="10495053" y="2742495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74" name="Rectangle 58"/>
          <p:cNvSpPr>
            <a:spLocks noChangeArrowheads="1"/>
          </p:cNvSpPr>
          <p:nvPr/>
        </p:nvSpPr>
        <p:spPr bwMode="auto">
          <a:xfrm>
            <a:off x="10235936" y="2742495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75" name="Rectangle 59"/>
          <p:cNvSpPr>
            <a:spLocks noChangeArrowheads="1"/>
          </p:cNvSpPr>
          <p:nvPr/>
        </p:nvSpPr>
        <p:spPr bwMode="auto">
          <a:xfrm>
            <a:off x="9974527" y="2742495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78" name="Rectangle 62"/>
          <p:cNvSpPr>
            <a:spLocks noChangeArrowheads="1"/>
          </p:cNvSpPr>
          <p:nvPr/>
        </p:nvSpPr>
        <p:spPr bwMode="auto">
          <a:xfrm>
            <a:off x="11015575" y="4953001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79" name="Rectangle 63"/>
          <p:cNvSpPr>
            <a:spLocks noChangeArrowheads="1"/>
          </p:cNvSpPr>
          <p:nvPr/>
        </p:nvSpPr>
        <p:spPr bwMode="auto">
          <a:xfrm>
            <a:off x="10756461" y="4953001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80" name="Rectangle 64"/>
          <p:cNvSpPr>
            <a:spLocks noChangeArrowheads="1"/>
          </p:cNvSpPr>
          <p:nvPr/>
        </p:nvSpPr>
        <p:spPr bwMode="auto">
          <a:xfrm>
            <a:off x="10495053" y="4953001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grpSp>
        <p:nvGrpSpPr>
          <p:cNvPr id="2" name="グループ化 1"/>
          <p:cNvGrpSpPr/>
          <p:nvPr/>
        </p:nvGrpSpPr>
        <p:grpSpPr>
          <a:xfrm>
            <a:off x="10235936" y="7553326"/>
            <a:ext cx="1300163" cy="1297869"/>
            <a:chOff x="10235936" y="7553326"/>
            <a:chExt cx="1300163" cy="1297869"/>
          </a:xfrm>
        </p:grpSpPr>
        <p:sp>
          <p:nvSpPr>
            <p:cNvPr id="214029" name="Rectangle 13"/>
            <p:cNvSpPr>
              <a:spLocks noChangeArrowheads="1"/>
            </p:cNvSpPr>
            <p:nvPr/>
          </p:nvSpPr>
          <p:spPr bwMode="auto">
            <a:xfrm>
              <a:off x="11405394" y="7553326"/>
              <a:ext cx="130705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4030" name="Rectangle 14"/>
            <p:cNvSpPr>
              <a:spLocks noChangeArrowheads="1"/>
            </p:cNvSpPr>
            <p:nvPr/>
          </p:nvSpPr>
          <p:spPr bwMode="auto">
            <a:xfrm>
              <a:off x="11274692" y="7553326"/>
              <a:ext cx="130703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4031" name="Rectangle 15"/>
            <p:cNvSpPr>
              <a:spLocks noChangeArrowheads="1"/>
            </p:cNvSpPr>
            <p:nvPr/>
          </p:nvSpPr>
          <p:spPr bwMode="auto">
            <a:xfrm>
              <a:off x="11146280" y="7553326"/>
              <a:ext cx="130703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4032" name="Rectangle 16"/>
            <p:cNvSpPr>
              <a:spLocks noChangeArrowheads="1"/>
            </p:cNvSpPr>
            <p:nvPr/>
          </p:nvSpPr>
          <p:spPr bwMode="auto">
            <a:xfrm>
              <a:off x="11015575" y="7553326"/>
              <a:ext cx="130705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4033" name="Rectangle 17"/>
            <p:cNvSpPr>
              <a:spLocks noChangeArrowheads="1"/>
            </p:cNvSpPr>
            <p:nvPr/>
          </p:nvSpPr>
          <p:spPr bwMode="auto">
            <a:xfrm>
              <a:off x="10884872" y="7553326"/>
              <a:ext cx="130703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4076" name="Rectangle 60"/>
            <p:cNvSpPr>
              <a:spLocks noChangeArrowheads="1"/>
            </p:cNvSpPr>
            <p:nvPr/>
          </p:nvSpPr>
          <p:spPr bwMode="auto">
            <a:xfrm>
              <a:off x="10756461" y="7553326"/>
              <a:ext cx="130703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4077" name="Rectangle 61"/>
            <p:cNvSpPr>
              <a:spLocks noChangeArrowheads="1"/>
            </p:cNvSpPr>
            <p:nvPr/>
          </p:nvSpPr>
          <p:spPr bwMode="auto">
            <a:xfrm>
              <a:off x="10625755" y="7553326"/>
              <a:ext cx="130705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4081" name="Rectangle 65"/>
            <p:cNvSpPr>
              <a:spLocks noChangeArrowheads="1"/>
            </p:cNvSpPr>
            <p:nvPr/>
          </p:nvSpPr>
          <p:spPr bwMode="auto">
            <a:xfrm>
              <a:off x="10495053" y="7553326"/>
              <a:ext cx="130703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4082" name="Rectangle 66"/>
            <p:cNvSpPr>
              <a:spLocks noChangeArrowheads="1"/>
            </p:cNvSpPr>
            <p:nvPr/>
          </p:nvSpPr>
          <p:spPr bwMode="auto">
            <a:xfrm>
              <a:off x="10364347" y="7553326"/>
              <a:ext cx="130705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4083" name="Rectangle 67"/>
            <p:cNvSpPr>
              <a:spLocks noChangeArrowheads="1"/>
            </p:cNvSpPr>
            <p:nvPr/>
          </p:nvSpPr>
          <p:spPr bwMode="auto">
            <a:xfrm>
              <a:off x="10235936" y="7553326"/>
              <a:ext cx="130705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</p:grpSp>
      <p:sp>
        <p:nvSpPr>
          <p:cNvPr id="214084" name="Rectangle 68"/>
          <p:cNvSpPr>
            <a:spLocks noChangeArrowheads="1"/>
          </p:cNvSpPr>
          <p:nvPr/>
        </p:nvSpPr>
        <p:spPr bwMode="auto">
          <a:xfrm>
            <a:off x="9715414" y="2742495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85" name="Rectangle 69"/>
          <p:cNvSpPr>
            <a:spLocks noChangeArrowheads="1"/>
          </p:cNvSpPr>
          <p:nvPr/>
        </p:nvSpPr>
        <p:spPr bwMode="auto">
          <a:xfrm>
            <a:off x="9456297" y="2742495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86" name="Rectangle 70"/>
          <p:cNvSpPr>
            <a:spLocks noChangeArrowheads="1"/>
          </p:cNvSpPr>
          <p:nvPr/>
        </p:nvSpPr>
        <p:spPr bwMode="auto">
          <a:xfrm>
            <a:off x="9891900" y="7553326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87" name="Rectangle 71"/>
          <p:cNvSpPr>
            <a:spLocks noChangeArrowheads="1"/>
          </p:cNvSpPr>
          <p:nvPr/>
        </p:nvSpPr>
        <p:spPr bwMode="auto">
          <a:xfrm>
            <a:off x="9574151" y="7553326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4065" name="Line 49"/>
          <p:cNvSpPr>
            <a:spLocks noChangeShapeType="1"/>
          </p:cNvSpPr>
          <p:nvPr/>
        </p:nvSpPr>
        <p:spPr bwMode="auto">
          <a:xfrm>
            <a:off x="9064185" y="1311628"/>
            <a:ext cx="0" cy="533135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4066" name="Line 50"/>
          <p:cNvSpPr>
            <a:spLocks noChangeShapeType="1"/>
          </p:cNvSpPr>
          <p:nvPr/>
        </p:nvSpPr>
        <p:spPr bwMode="auto">
          <a:xfrm>
            <a:off x="12446441" y="1311628"/>
            <a:ext cx="0" cy="533135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4062" name="Rectangle 46"/>
          <p:cNvSpPr>
            <a:spLocks noChangeArrowheads="1"/>
          </p:cNvSpPr>
          <p:nvPr/>
        </p:nvSpPr>
        <p:spPr bwMode="auto">
          <a:xfrm>
            <a:off x="1771650" y="1311628"/>
            <a:ext cx="13275116" cy="533135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</p:spTree>
    <p:extLst>
      <p:ext uri="{BB962C8B-B14F-4D97-AF65-F5344CB8AC3E}">
        <p14:creationId xmlns:p14="http://schemas.microsoft.com/office/powerpoint/2010/main" val="29085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3577E-6 -4.87179E-6 L -0.47291 0.00017 " pathEditMode="relative" rAng="0" ptsTypes="AA">
                                      <p:cBhvr>
                                        <p:cTn id="12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animBg="1"/>
      <p:bldP spid="214020" grpId="0" animBg="1"/>
      <p:bldP spid="214021" grpId="0" animBg="1"/>
      <p:bldP spid="214022" grpId="0" animBg="1"/>
      <p:bldP spid="214024" grpId="0" animBg="1"/>
      <p:bldP spid="214025" grpId="0" animBg="1"/>
      <p:bldP spid="214026" grpId="0" animBg="1"/>
      <p:bldP spid="214028" grpId="0" animBg="1"/>
      <p:bldP spid="214034" grpId="0" animBg="1"/>
      <p:bldP spid="214036" grpId="0" animBg="1"/>
      <p:bldP spid="214037" grpId="0" animBg="1"/>
      <p:bldP spid="214038" grpId="0" animBg="1"/>
      <p:bldP spid="214039" grpId="0" animBg="1"/>
      <p:bldP spid="214040" grpId="0" animBg="1"/>
      <p:bldP spid="214041" grpId="0"/>
      <p:bldP spid="214045" grpId="0"/>
      <p:bldP spid="214046" grpId="0"/>
      <p:bldP spid="214047" grpId="0"/>
      <p:bldP spid="214048" grpId="0"/>
      <p:bldP spid="214049" grpId="0"/>
      <p:bldP spid="214050" grpId="0"/>
      <p:bldP spid="214051" grpId="0"/>
      <p:bldP spid="214052" grpId="0"/>
      <p:bldP spid="214054" grpId="0" animBg="1"/>
      <p:bldP spid="214055" grpId="0" animBg="1"/>
      <p:bldP spid="214056" grpId="0" animBg="1"/>
      <p:bldP spid="214057" grpId="0" animBg="1"/>
      <p:bldP spid="214058" grpId="0" animBg="1"/>
      <p:bldP spid="214059" grpId="0" animBg="1"/>
      <p:bldP spid="214060" grpId="0" animBg="1"/>
      <p:bldP spid="214061" grpId="0" animBg="1"/>
      <p:bldP spid="214064" grpId="0" animBg="1"/>
      <p:bldP spid="214067" grpId="0" animBg="1"/>
      <p:bldP spid="214068" grpId="0" animBg="1"/>
      <p:bldP spid="214069" grpId="0" animBg="1"/>
      <p:bldP spid="214070" grpId="0" animBg="1"/>
      <p:bldP spid="214071" grpId="0" animBg="1"/>
      <p:bldP spid="214072" grpId="0" animBg="1"/>
      <p:bldP spid="214073" grpId="0" animBg="1"/>
      <p:bldP spid="214074" grpId="0" animBg="1"/>
      <p:bldP spid="214075" grpId="0" animBg="1"/>
      <p:bldP spid="214078" grpId="0" animBg="1"/>
      <p:bldP spid="214079" grpId="0" animBg="1"/>
      <p:bldP spid="214080" grpId="0" animBg="1"/>
      <p:bldP spid="214084" grpId="0" animBg="1"/>
      <p:bldP spid="214085" grpId="0" animBg="1"/>
      <p:bldP spid="214086" grpId="0" animBg="1"/>
      <p:bldP spid="214087" grpId="0" animBg="1"/>
      <p:bldP spid="214065" grpId="0" animBg="1"/>
      <p:bldP spid="214066" grpId="0" animBg="1"/>
      <p:bldP spid="2140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Text Box 2"/>
          <p:cNvSpPr txBox="1">
            <a:spLocks noChangeArrowheads="1"/>
          </p:cNvSpPr>
          <p:nvPr/>
        </p:nvSpPr>
        <p:spPr bwMode="auto">
          <a:xfrm>
            <a:off x="2953191" y="0"/>
            <a:ext cx="12091283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7800" dirty="0">
                <a:latin typeface="HGP創英角ｺﾞｼｯｸUB" pitchFamily="50" charset="-128"/>
                <a:ea typeface="HGP創英角ｺﾞｼｯｸUB" pitchFamily="50" charset="-128"/>
              </a:rPr>
              <a:t>１８８＋４２＝</a:t>
            </a:r>
            <a:endParaRPr lang="ja-JP" altLang="en-US" sz="7800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17091" name="Rectangle 3"/>
          <p:cNvSpPr>
            <a:spLocks noChangeArrowheads="1"/>
          </p:cNvSpPr>
          <p:nvPr/>
        </p:nvSpPr>
        <p:spPr bwMode="auto">
          <a:xfrm>
            <a:off x="13485197" y="3911953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092" name="Rectangle 4"/>
          <p:cNvSpPr>
            <a:spLocks noChangeArrowheads="1"/>
          </p:cNvSpPr>
          <p:nvPr/>
        </p:nvSpPr>
        <p:spPr bwMode="auto">
          <a:xfrm>
            <a:off x="13485197" y="3783542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093" name="Rectangle 5"/>
          <p:cNvSpPr>
            <a:spLocks noChangeArrowheads="1"/>
          </p:cNvSpPr>
          <p:nvPr/>
        </p:nvSpPr>
        <p:spPr bwMode="auto">
          <a:xfrm>
            <a:off x="13485197" y="3522133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094" name="Rectangle 6"/>
          <p:cNvSpPr>
            <a:spLocks noChangeArrowheads="1"/>
          </p:cNvSpPr>
          <p:nvPr/>
        </p:nvSpPr>
        <p:spPr bwMode="auto">
          <a:xfrm>
            <a:off x="13485197" y="3652839"/>
            <a:ext cx="130703" cy="1307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095" name="Rectangle 7"/>
          <p:cNvSpPr>
            <a:spLocks noChangeArrowheads="1"/>
          </p:cNvSpPr>
          <p:nvPr/>
        </p:nvSpPr>
        <p:spPr bwMode="auto">
          <a:xfrm>
            <a:off x="13485197" y="5994047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096" name="Rectangle 8"/>
          <p:cNvSpPr>
            <a:spLocks noChangeArrowheads="1"/>
          </p:cNvSpPr>
          <p:nvPr/>
        </p:nvSpPr>
        <p:spPr bwMode="auto">
          <a:xfrm>
            <a:off x="13485197" y="6122458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097" name="Rectangle 9"/>
          <p:cNvSpPr>
            <a:spLocks noChangeArrowheads="1"/>
          </p:cNvSpPr>
          <p:nvPr/>
        </p:nvSpPr>
        <p:spPr bwMode="auto">
          <a:xfrm>
            <a:off x="11274692" y="4953001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098" name="Text Box 10"/>
          <p:cNvSpPr txBox="1">
            <a:spLocks noChangeArrowheads="1"/>
          </p:cNvSpPr>
          <p:nvPr/>
        </p:nvSpPr>
        <p:spPr bwMode="auto">
          <a:xfrm>
            <a:off x="7245792" y="5604229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ja-JP" sz="5778" b="1">
              <a:latin typeface="Times" pitchFamily="18" charset="0"/>
            </a:endParaRPr>
          </a:p>
        </p:txBody>
      </p:sp>
      <p:sp>
        <p:nvSpPr>
          <p:cNvPr id="217099" name="Rectangle 11"/>
          <p:cNvSpPr>
            <a:spLocks noChangeArrowheads="1"/>
          </p:cNvSpPr>
          <p:nvPr/>
        </p:nvSpPr>
        <p:spPr bwMode="auto">
          <a:xfrm>
            <a:off x="11274692" y="2742495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11" name="Text Box 23"/>
          <p:cNvSpPr txBox="1">
            <a:spLocks noChangeArrowheads="1"/>
          </p:cNvSpPr>
          <p:nvPr/>
        </p:nvSpPr>
        <p:spPr bwMode="auto">
          <a:xfrm>
            <a:off x="14005720" y="3001611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</a:t>
            </a:r>
          </a:p>
        </p:txBody>
      </p:sp>
      <p:sp>
        <p:nvSpPr>
          <p:cNvPr id="217112" name="Text Box 24"/>
          <p:cNvSpPr txBox="1">
            <a:spLocks noChangeArrowheads="1"/>
          </p:cNvSpPr>
          <p:nvPr/>
        </p:nvSpPr>
        <p:spPr bwMode="auto">
          <a:xfrm>
            <a:off x="14131838" y="-29810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ja-JP" sz="5778" b="1">
              <a:latin typeface="Times" pitchFamily="18" charset="0"/>
            </a:endParaRPr>
          </a:p>
        </p:txBody>
      </p:sp>
      <p:sp>
        <p:nvSpPr>
          <p:cNvPr id="217113" name="Text Box 25"/>
          <p:cNvSpPr txBox="1">
            <a:spLocks noChangeArrowheads="1"/>
          </p:cNvSpPr>
          <p:nvPr/>
        </p:nvSpPr>
        <p:spPr bwMode="auto">
          <a:xfrm>
            <a:off x="10492758" y="229307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ja-JP" sz="5778" b="1">
              <a:latin typeface="Times" pitchFamily="18" charset="0"/>
            </a:endParaRPr>
          </a:p>
        </p:txBody>
      </p:sp>
      <p:sp>
        <p:nvSpPr>
          <p:cNvPr id="217114" name="Text Box 26"/>
          <p:cNvSpPr txBox="1">
            <a:spLocks noChangeArrowheads="1"/>
          </p:cNvSpPr>
          <p:nvPr/>
        </p:nvSpPr>
        <p:spPr bwMode="auto">
          <a:xfrm>
            <a:off x="14131838" y="5429957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ja-JP" sz="5778" b="1">
              <a:latin typeface="Times" pitchFamily="18" charset="0"/>
            </a:endParaRPr>
          </a:p>
        </p:txBody>
      </p:sp>
      <p:sp>
        <p:nvSpPr>
          <p:cNvPr id="217115" name="Text Box 27"/>
          <p:cNvSpPr txBox="1">
            <a:spLocks noChangeArrowheads="1"/>
          </p:cNvSpPr>
          <p:nvPr/>
        </p:nvSpPr>
        <p:spPr bwMode="auto">
          <a:xfrm>
            <a:off x="14005720" y="5342820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</a:p>
        </p:txBody>
      </p:sp>
      <p:sp>
        <p:nvSpPr>
          <p:cNvPr id="217116" name="Text Box 28"/>
          <p:cNvSpPr txBox="1">
            <a:spLocks noChangeArrowheads="1"/>
          </p:cNvSpPr>
          <p:nvPr/>
        </p:nvSpPr>
        <p:spPr bwMode="auto">
          <a:xfrm>
            <a:off x="14005720" y="7812441"/>
            <a:ext cx="851515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6933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</a:t>
            </a:r>
          </a:p>
        </p:txBody>
      </p:sp>
      <p:sp>
        <p:nvSpPr>
          <p:cNvPr id="217117" name="Text Box 29"/>
          <p:cNvSpPr txBox="1">
            <a:spLocks noChangeArrowheads="1"/>
          </p:cNvSpPr>
          <p:nvPr/>
        </p:nvSpPr>
        <p:spPr bwMode="auto">
          <a:xfrm>
            <a:off x="11536100" y="3001611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</a:t>
            </a:r>
          </a:p>
        </p:txBody>
      </p:sp>
      <p:sp>
        <p:nvSpPr>
          <p:cNvPr id="217118" name="Text Box 30"/>
          <p:cNvSpPr txBox="1">
            <a:spLocks noChangeArrowheads="1"/>
          </p:cNvSpPr>
          <p:nvPr/>
        </p:nvSpPr>
        <p:spPr bwMode="auto">
          <a:xfrm>
            <a:off x="11536100" y="5342820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</a:t>
            </a:r>
          </a:p>
        </p:txBody>
      </p:sp>
      <p:sp>
        <p:nvSpPr>
          <p:cNvPr id="217119" name="Text Box 31"/>
          <p:cNvSpPr txBox="1">
            <a:spLocks noChangeArrowheads="1"/>
          </p:cNvSpPr>
          <p:nvPr/>
        </p:nvSpPr>
        <p:spPr bwMode="auto">
          <a:xfrm>
            <a:off x="11536100" y="7812441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</a:p>
        </p:txBody>
      </p:sp>
      <p:sp>
        <p:nvSpPr>
          <p:cNvPr id="217120" name="Text Box 32"/>
          <p:cNvSpPr txBox="1">
            <a:spLocks noChangeArrowheads="1"/>
          </p:cNvSpPr>
          <p:nvPr/>
        </p:nvSpPr>
        <p:spPr bwMode="auto">
          <a:xfrm>
            <a:off x="8025431" y="3001611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sp>
        <p:nvSpPr>
          <p:cNvPr id="217122" name="Text Box 34"/>
          <p:cNvSpPr txBox="1">
            <a:spLocks noChangeArrowheads="1"/>
          </p:cNvSpPr>
          <p:nvPr/>
        </p:nvSpPr>
        <p:spPr bwMode="auto">
          <a:xfrm>
            <a:off x="8025431" y="7684030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</a:p>
        </p:txBody>
      </p:sp>
      <p:sp>
        <p:nvSpPr>
          <p:cNvPr id="217123" name="Text Box 35"/>
          <p:cNvSpPr txBox="1">
            <a:spLocks noChangeArrowheads="1"/>
          </p:cNvSpPr>
          <p:nvPr/>
        </p:nvSpPr>
        <p:spPr bwMode="auto">
          <a:xfrm>
            <a:off x="8694274" y="-22806"/>
            <a:ext cx="2435282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7800" dirty="0">
                <a:solidFill>
                  <a:srgbClr val="FF3399"/>
                </a:solidFill>
                <a:latin typeface="HGP創英角ｺﾞｼｯｸUB" pitchFamily="50" charset="-128"/>
                <a:ea typeface="HGP創英角ｺﾞｼｯｸUB" pitchFamily="50" charset="-128"/>
              </a:rPr>
              <a:t>２３０</a:t>
            </a:r>
          </a:p>
        </p:txBody>
      </p:sp>
      <p:sp>
        <p:nvSpPr>
          <p:cNvPr id="217124" name="Rectangle 36"/>
          <p:cNvSpPr>
            <a:spLocks noChangeArrowheads="1"/>
          </p:cNvSpPr>
          <p:nvPr/>
        </p:nvSpPr>
        <p:spPr bwMode="auto">
          <a:xfrm>
            <a:off x="6335449" y="2742495"/>
            <a:ext cx="1300162" cy="1300163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28" name="Rectangle 40"/>
          <p:cNvSpPr>
            <a:spLocks noChangeArrowheads="1"/>
          </p:cNvSpPr>
          <p:nvPr/>
        </p:nvSpPr>
        <p:spPr bwMode="auto">
          <a:xfrm>
            <a:off x="6577543" y="7553325"/>
            <a:ext cx="1300162" cy="1300163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29" name="Rectangle 41"/>
          <p:cNvSpPr>
            <a:spLocks noChangeArrowheads="1"/>
          </p:cNvSpPr>
          <p:nvPr/>
        </p:nvSpPr>
        <p:spPr bwMode="auto">
          <a:xfrm>
            <a:off x="11015575" y="2742495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30" name="Rectangle 42"/>
          <p:cNvSpPr>
            <a:spLocks noChangeArrowheads="1"/>
          </p:cNvSpPr>
          <p:nvPr/>
        </p:nvSpPr>
        <p:spPr bwMode="auto">
          <a:xfrm>
            <a:off x="10756461" y="2742495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31" name="Line 43"/>
          <p:cNvSpPr>
            <a:spLocks noChangeShapeType="1"/>
          </p:cNvSpPr>
          <p:nvPr/>
        </p:nvSpPr>
        <p:spPr bwMode="auto">
          <a:xfrm>
            <a:off x="1783731" y="4408093"/>
            <a:ext cx="132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7134" name="Rectangle 46"/>
          <p:cNvSpPr>
            <a:spLocks noChangeArrowheads="1"/>
          </p:cNvSpPr>
          <p:nvPr/>
        </p:nvSpPr>
        <p:spPr bwMode="auto">
          <a:xfrm>
            <a:off x="1783731" y="1330595"/>
            <a:ext cx="7282747" cy="1019788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5778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百の位</a:t>
            </a:r>
          </a:p>
        </p:txBody>
      </p:sp>
      <p:sp>
        <p:nvSpPr>
          <p:cNvPr id="217137" name="Rectangle 49"/>
          <p:cNvSpPr>
            <a:spLocks noChangeArrowheads="1"/>
          </p:cNvSpPr>
          <p:nvPr/>
        </p:nvSpPr>
        <p:spPr bwMode="auto">
          <a:xfrm>
            <a:off x="9064185" y="1311629"/>
            <a:ext cx="3382256" cy="1041047"/>
          </a:xfrm>
          <a:prstGeom prst="rect">
            <a:avLst/>
          </a:prstGeom>
          <a:solidFill>
            <a:srgbClr val="33CC33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5778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十の位</a:t>
            </a:r>
          </a:p>
        </p:txBody>
      </p:sp>
      <p:sp>
        <p:nvSpPr>
          <p:cNvPr id="217138" name="Rectangle 50"/>
          <p:cNvSpPr>
            <a:spLocks noChangeArrowheads="1"/>
          </p:cNvSpPr>
          <p:nvPr/>
        </p:nvSpPr>
        <p:spPr bwMode="auto">
          <a:xfrm>
            <a:off x="12446442" y="1311629"/>
            <a:ext cx="2600325" cy="1041047"/>
          </a:xfrm>
          <a:prstGeom prst="rect">
            <a:avLst/>
          </a:prstGeom>
          <a:solidFill>
            <a:srgbClr val="33CCCC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5778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一の位</a:t>
            </a:r>
          </a:p>
        </p:txBody>
      </p:sp>
      <p:sp>
        <p:nvSpPr>
          <p:cNvPr id="217139" name="Rectangle 51"/>
          <p:cNvSpPr>
            <a:spLocks noChangeArrowheads="1"/>
          </p:cNvSpPr>
          <p:nvPr/>
        </p:nvSpPr>
        <p:spPr bwMode="auto">
          <a:xfrm>
            <a:off x="1783732" y="7163506"/>
            <a:ext cx="13263034" cy="23412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40" name="Line 52"/>
          <p:cNvSpPr>
            <a:spLocks noChangeShapeType="1"/>
          </p:cNvSpPr>
          <p:nvPr/>
        </p:nvSpPr>
        <p:spPr bwMode="auto">
          <a:xfrm>
            <a:off x="9064185" y="7163506"/>
            <a:ext cx="0" cy="234121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7141" name="Line 53"/>
          <p:cNvSpPr>
            <a:spLocks noChangeShapeType="1"/>
          </p:cNvSpPr>
          <p:nvPr/>
        </p:nvSpPr>
        <p:spPr bwMode="auto">
          <a:xfrm>
            <a:off x="12446441" y="7163506"/>
            <a:ext cx="0" cy="234121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7143" name="Rectangle 55"/>
          <p:cNvSpPr>
            <a:spLocks noChangeArrowheads="1"/>
          </p:cNvSpPr>
          <p:nvPr/>
        </p:nvSpPr>
        <p:spPr bwMode="auto">
          <a:xfrm>
            <a:off x="10495053" y="2742495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44" name="Rectangle 56"/>
          <p:cNvSpPr>
            <a:spLocks noChangeArrowheads="1"/>
          </p:cNvSpPr>
          <p:nvPr/>
        </p:nvSpPr>
        <p:spPr bwMode="auto">
          <a:xfrm>
            <a:off x="10235936" y="2742495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45" name="Rectangle 57"/>
          <p:cNvSpPr>
            <a:spLocks noChangeArrowheads="1"/>
          </p:cNvSpPr>
          <p:nvPr/>
        </p:nvSpPr>
        <p:spPr bwMode="auto">
          <a:xfrm>
            <a:off x="9974527" y="2742495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48" name="Rectangle 60"/>
          <p:cNvSpPr>
            <a:spLocks noChangeArrowheads="1"/>
          </p:cNvSpPr>
          <p:nvPr/>
        </p:nvSpPr>
        <p:spPr bwMode="auto">
          <a:xfrm>
            <a:off x="11015575" y="4953001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49" name="Rectangle 61"/>
          <p:cNvSpPr>
            <a:spLocks noChangeArrowheads="1"/>
          </p:cNvSpPr>
          <p:nvPr/>
        </p:nvSpPr>
        <p:spPr bwMode="auto">
          <a:xfrm>
            <a:off x="10756461" y="4953001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50" name="Rectangle 62"/>
          <p:cNvSpPr>
            <a:spLocks noChangeArrowheads="1"/>
          </p:cNvSpPr>
          <p:nvPr/>
        </p:nvSpPr>
        <p:spPr bwMode="auto">
          <a:xfrm>
            <a:off x="10495053" y="4953001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grpSp>
        <p:nvGrpSpPr>
          <p:cNvPr id="3" name="グループ化 2"/>
          <p:cNvGrpSpPr/>
          <p:nvPr/>
        </p:nvGrpSpPr>
        <p:grpSpPr>
          <a:xfrm>
            <a:off x="10235936" y="7553326"/>
            <a:ext cx="1300163" cy="1297869"/>
            <a:chOff x="10235936" y="7553326"/>
            <a:chExt cx="1300163" cy="1297869"/>
          </a:xfrm>
        </p:grpSpPr>
        <p:sp>
          <p:nvSpPr>
            <p:cNvPr id="217100" name="Rectangle 12"/>
            <p:cNvSpPr>
              <a:spLocks noChangeArrowheads="1"/>
            </p:cNvSpPr>
            <p:nvPr/>
          </p:nvSpPr>
          <p:spPr bwMode="auto">
            <a:xfrm>
              <a:off x="11405394" y="7553326"/>
              <a:ext cx="130705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01" name="Rectangle 13"/>
            <p:cNvSpPr>
              <a:spLocks noChangeArrowheads="1"/>
            </p:cNvSpPr>
            <p:nvPr/>
          </p:nvSpPr>
          <p:spPr bwMode="auto">
            <a:xfrm>
              <a:off x="11274692" y="7553326"/>
              <a:ext cx="130703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02" name="Rectangle 14"/>
            <p:cNvSpPr>
              <a:spLocks noChangeArrowheads="1"/>
            </p:cNvSpPr>
            <p:nvPr/>
          </p:nvSpPr>
          <p:spPr bwMode="auto">
            <a:xfrm>
              <a:off x="11146280" y="7553326"/>
              <a:ext cx="130703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03" name="Rectangle 15"/>
            <p:cNvSpPr>
              <a:spLocks noChangeArrowheads="1"/>
            </p:cNvSpPr>
            <p:nvPr/>
          </p:nvSpPr>
          <p:spPr bwMode="auto">
            <a:xfrm>
              <a:off x="11015575" y="7553326"/>
              <a:ext cx="130705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04" name="Rectangle 16"/>
            <p:cNvSpPr>
              <a:spLocks noChangeArrowheads="1"/>
            </p:cNvSpPr>
            <p:nvPr/>
          </p:nvSpPr>
          <p:spPr bwMode="auto">
            <a:xfrm>
              <a:off x="10884872" y="7553326"/>
              <a:ext cx="130703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46" name="Rectangle 58"/>
            <p:cNvSpPr>
              <a:spLocks noChangeArrowheads="1"/>
            </p:cNvSpPr>
            <p:nvPr/>
          </p:nvSpPr>
          <p:spPr bwMode="auto">
            <a:xfrm>
              <a:off x="10756461" y="7553326"/>
              <a:ext cx="130703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47" name="Rectangle 59"/>
            <p:cNvSpPr>
              <a:spLocks noChangeArrowheads="1"/>
            </p:cNvSpPr>
            <p:nvPr/>
          </p:nvSpPr>
          <p:spPr bwMode="auto">
            <a:xfrm>
              <a:off x="10625755" y="7553326"/>
              <a:ext cx="130705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51" name="Rectangle 63"/>
            <p:cNvSpPr>
              <a:spLocks noChangeArrowheads="1"/>
            </p:cNvSpPr>
            <p:nvPr/>
          </p:nvSpPr>
          <p:spPr bwMode="auto">
            <a:xfrm>
              <a:off x="10495053" y="7553326"/>
              <a:ext cx="130703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52" name="Rectangle 64"/>
            <p:cNvSpPr>
              <a:spLocks noChangeArrowheads="1"/>
            </p:cNvSpPr>
            <p:nvPr/>
          </p:nvSpPr>
          <p:spPr bwMode="auto">
            <a:xfrm>
              <a:off x="10364347" y="7553326"/>
              <a:ext cx="130705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53" name="Rectangle 65"/>
            <p:cNvSpPr>
              <a:spLocks noChangeArrowheads="1"/>
            </p:cNvSpPr>
            <p:nvPr/>
          </p:nvSpPr>
          <p:spPr bwMode="auto">
            <a:xfrm>
              <a:off x="10235936" y="7553326"/>
              <a:ext cx="130705" cy="1297869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</p:grpSp>
      <p:sp>
        <p:nvSpPr>
          <p:cNvPr id="217154" name="Rectangle 66"/>
          <p:cNvSpPr>
            <a:spLocks noChangeArrowheads="1"/>
          </p:cNvSpPr>
          <p:nvPr/>
        </p:nvSpPr>
        <p:spPr bwMode="auto">
          <a:xfrm>
            <a:off x="9715414" y="2742495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55" name="Rectangle 67"/>
          <p:cNvSpPr>
            <a:spLocks noChangeArrowheads="1"/>
          </p:cNvSpPr>
          <p:nvPr/>
        </p:nvSpPr>
        <p:spPr bwMode="auto">
          <a:xfrm>
            <a:off x="9456297" y="2742495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56" name="Rectangle 68"/>
          <p:cNvSpPr>
            <a:spLocks noChangeArrowheads="1"/>
          </p:cNvSpPr>
          <p:nvPr/>
        </p:nvSpPr>
        <p:spPr bwMode="auto">
          <a:xfrm>
            <a:off x="9906883" y="7555618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57" name="Rectangle 69"/>
          <p:cNvSpPr>
            <a:spLocks noChangeArrowheads="1"/>
          </p:cNvSpPr>
          <p:nvPr/>
        </p:nvSpPr>
        <p:spPr bwMode="auto">
          <a:xfrm>
            <a:off x="9587000" y="7553326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58" name="Rectangle 70"/>
          <p:cNvSpPr>
            <a:spLocks noChangeArrowheads="1"/>
          </p:cNvSpPr>
          <p:nvPr/>
        </p:nvSpPr>
        <p:spPr bwMode="auto">
          <a:xfrm>
            <a:off x="13485197" y="3393722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59" name="Rectangle 71"/>
          <p:cNvSpPr>
            <a:spLocks noChangeArrowheads="1"/>
          </p:cNvSpPr>
          <p:nvPr/>
        </p:nvSpPr>
        <p:spPr bwMode="auto">
          <a:xfrm>
            <a:off x="13485197" y="3263020"/>
            <a:ext cx="130703" cy="1307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60" name="Rectangle 72"/>
          <p:cNvSpPr>
            <a:spLocks noChangeArrowheads="1"/>
          </p:cNvSpPr>
          <p:nvPr/>
        </p:nvSpPr>
        <p:spPr bwMode="auto">
          <a:xfrm>
            <a:off x="13485197" y="3132314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7161" name="Rectangle 73"/>
          <p:cNvSpPr>
            <a:spLocks noChangeArrowheads="1"/>
          </p:cNvSpPr>
          <p:nvPr/>
        </p:nvSpPr>
        <p:spPr bwMode="auto">
          <a:xfrm>
            <a:off x="13485197" y="3001611"/>
            <a:ext cx="130703" cy="1307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grpSp>
        <p:nvGrpSpPr>
          <p:cNvPr id="2" name="グループ化 1"/>
          <p:cNvGrpSpPr/>
          <p:nvPr/>
        </p:nvGrpSpPr>
        <p:grpSpPr>
          <a:xfrm>
            <a:off x="13485197" y="7553325"/>
            <a:ext cx="130703" cy="1300163"/>
            <a:chOff x="13485197" y="7553325"/>
            <a:chExt cx="130703" cy="1300163"/>
          </a:xfrm>
        </p:grpSpPr>
        <p:sp>
          <p:nvSpPr>
            <p:cNvPr id="217105" name="Rectangle 17"/>
            <p:cNvSpPr>
              <a:spLocks noChangeArrowheads="1"/>
            </p:cNvSpPr>
            <p:nvPr/>
          </p:nvSpPr>
          <p:spPr bwMode="auto">
            <a:xfrm>
              <a:off x="13485197" y="8722783"/>
              <a:ext cx="130703" cy="130705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06" name="Rectangle 18"/>
            <p:cNvSpPr>
              <a:spLocks noChangeArrowheads="1"/>
            </p:cNvSpPr>
            <p:nvPr/>
          </p:nvSpPr>
          <p:spPr bwMode="auto">
            <a:xfrm>
              <a:off x="13485197" y="8073850"/>
              <a:ext cx="130703" cy="130703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07" name="Rectangle 19"/>
            <p:cNvSpPr>
              <a:spLocks noChangeArrowheads="1"/>
            </p:cNvSpPr>
            <p:nvPr/>
          </p:nvSpPr>
          <p:spPr bwMode="auto">
            <a:xfrm>
              <a:off x="13485197" y="8204553"/>
              <a:ext cx="130703" cy="130705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08" name="Rectangle 20"/>
            <p:cNvSpPr>
              <a:spLocks noChangeArrowheads="1"/>
            </p:cNvSpPr>
            <p:nvPr/>
          </p:nvSpPr>
          <p:spPr bwMode="auto">
            <a:xfrm>
              <a:off x="13485197" y="8332964"/>
              <a:ext cx="130703" cy="130705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09" name="Rectangle 21"/>
            <p:cNvSpPr>
              <a:spLocks noChangeArrowheads="1"/>
            </p:cNvSpPr>
            <p:nvPr/>
          </p:nvSpPr>
          <p:spPr bwMode="auto">
            <a:xfrm>
              <a:off x="13485197" y="8463670"/>
              <a:ext cx="130703" cy="130703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10" name="Rectangle 22"/>
            <p:cNvSpPr>
              <a:spLocks noChangeArrowheads="1"/>
            </p:cNvSpPr>
            <p:nvPr/>
          </p:nvSpPr>
          <p:spPr bwMode="auto">
            <a:xfrm>
              <a:off x="13485197" y="8594372"/>
              <a:ext cx="130703" cy="130705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62" name="Rectangle 74"/>
            <p:cNvSpPr>
              <a:spLocks noChangeArrowheads="1"/>
            </p:cNvSpPr>
            <p:nvPr/>
          </p:nvSpPr>
          <p:spPr bwMode="auto">
            <a:xfrm>
              <a:off x="13485197" y="7943144"/>
              <a:ext cx="130703" cy="130705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63" name="Rectangle 75"/>
            <p:cNvSpPr>
              <a:spLocks noChangeArrowheads="1"/>
            </p:cNvSpPr>
            <p:nvPr/>
          </p:nvSpPr>
          <p:spPr bwMode="auto">
            <a:xfrm>
              <a:off x="13485197" y="7812442"/>
              <a:ext cx="130703" cy="130703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64" name="Rectangle 76"/>
            <p:cNvSpPr>
              <a:spLocks noChangeArrowheads="1"/>
            </p:cNvSpPr>
            <p:nvPr/>
          </p:nvSpPr>
          <p:spPr bwMode="auto">
            <a:xfrm>
              <a:off x="13485197" y="7684031"/>
              <a:ext cx="130703" cy="130703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7165" name="Rectangle 77"/>
            <p:cNvSpPr>
              <a:spLocks noChangeArrowheads="1"/>
            </p:cNvSpPr>
            <p:nvPr/>
          </p:nvSpPr>
          <p:spPr bwMode="auto">
            <a:xfrm>
              <a:off x="13485197" y="7553325"/>
              <a:ext cx="130703" cy="130705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</p:grpSp>
      <p:sp>
        <p:nvSpPr>
          <p:cNvPr id="217136" name="Line 48"/>
          <p:cNvSpPr>
            <a:spLocks noChangeShapeType="1"/>
          </p:cNvSpPr>
          <p:nvPr/>
        </p:nvSpPr>
        <p:spPr bwMode="auto">
          <a:xfrm>
            <a:off x="12446441" y="1311628"/>
            <a:ext cx="0" cy="533135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7135" name="Line 47"/>
          <p:cNvSpPr>
            <a:spLocks noChangeShapeType="1"/>
          </p:cNvSpPr>
          <p:nvPr/>
        </p:nvSpPr>
        <p:spPr bwMode="auto">
          <a:xfrm>
            <a:off x="9064185" y="1311628"/>
            <a:ext cx="0" cy="533135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7132" name="Rectangle 44"/>
          <p:cNvSpPr>
            <a:spLocks noChangeArrowheads="1"/>
          </p:cNvSpPr>
          <p:nvPr/>
        </p:nvSpPr>
        <p:spPr bwMode="auto">
          <a:xfrm>
            <a:off x="1783732" y="1311628"/>
            <a:ext cx="13263034" cy="533135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</p:spTree>
    <p:extLst>
      <p:ext uri="{BB962C8B-B14F-4D97-AF65-F5344CB8AC3E}">
        <p14:creationId xmlns:p14="http://schemas.microsoft.com/office/powerpoint/2010/main" val="338498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27567E-6 -4.87179E-6 L -0.23997 -4.87179E-6 " pathEditMode="relative" rAng="0" ptsTypes="AA">
                                      <p:cBhvr>
                                        <p:cTn id="11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3577E-6 -4.87179E-6 L -0.29523 0.00017 " pathEditMode="relative" rAng="0" ptsTypes="AA">
                                      <p:cBhvr>
                                        <p:cTn id="11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animBg="1"/>
      <p:bldP spid="217092" grpId="0" animBg="1"/>
      <p:bldP spid="217093" grpId="0" animBg="1"/>
      <p:bldP spid="217094" grpId="0" animBg="1"/>
      <p:bldP spid="217095" grpId="0" animBg="1"/>
      <p:bldP spid="217096" grpId="0" animBg="1"/>
      <p:bldP spid="217097" grpId="0" animBg="1"/>
      <p:bldP spid="217099" grpId="0" animBg="1"/>
      <p:bldP spid="217111" grpId="0"/>
      <p:bldP spid="217115" grpId="0"/>
      <p:bldP spid="217116" grpId="0"/>
      <p:bldP spid="217117" grpId="0"/>
      <p:bldP spid="217118" grpId="0"/>
      <p:bldP spid="217119" grpId="0"/>
      <p:bldP spid="217120" grpId="0"/>
      <p:bldP spid="217122" grpId="0"/>
      <p:bldP spid="217124" grpId="0" animBg="1"/>
      <p:bldP spid="217128" grpId="0" animBg="1"/>
      <p:bldP spid="217129" grpId="0" animBg="1"/>
      <p:bldP spid="217130" grpId="0" animBg="1"/>
      <p:bldP spid="217131" grpId="0" animBg="1"/>
      <p:bldP spid="217134" grpId="0" animBg="1"/>
      <p:bldP spid="217137" grpId="0" animBg="1"/>
      <p:bldP spid="217138" grpId="0" animBg="1"/>
      <p:bldP spid="217139" grpId="0" animBg="1"/>
      <p:bldP spid="217140" grpId="0" animBg="1"/>
      <p:bldP spid="217141" grpId="0" animBg="1"/>
      <p:bldP spid="217143" grpId="0" animBg="1"/>
      <p:bldP spid="217144" grpId="0" animBg="1"/>
      <p:bldP spid="217145" grpId="0" animBg="1"/>
      <p:bldP spid="217148" grpId="0" animBg="1"/>
      <p:bldP spid="217149" grpId="0" animBg="1"/>
      <p:bldP spid="217150" grpId="0" animBg="1"/>
      <p:bldP spid="217154" grpId="0" animBg="1"/>
      <p:bldP spid="217155" grpId="0" animBg="1"/>
      <p:bldP spid="217156" grpId="0" animBg="1"/>
      <p:bldP spid="217157" grpId="0" animBg="1"/>
      <p:bldP spid="217158" grpId="0" animBg="1"/>
      <p:bldP spid="217159" grpId="0" animBg="1"/>
      <p:bldP spid="217160" grpId="0" animBg="1"/>
      <p:bldP spid="217161" grpId="0" animBg="1"/>
      <p:bldP spid="217136" grpId="0" animBg="1"/>
      <p:bldP spid="217135" grpId="0" animBg="1"/>
      <p:bldP spid="21713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d1f3f59914fc6e774ec93fdd8456e7bae354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</TotalTime>
  <Words>47</Words>
  <Application>Microsoft Office PowerPoint</Application>
  <PresentationFormat>ユーザー設定</PresentationFormat>
  <Paragraphs>29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AR Pゴシック体S</vt:lpstr>
      <vt:lpstr>Eras Bold ITC</vt:lpstr>
      <vt:lpstr>HGP創英角ｺﾞｼｯｸUB</vt:lpstr>
      <vt:lpstr>ＭＳ Ｐゴシック</vt:lpstr>
      <vt:lpstr>Arial</vt:lpstr>
      <vt:lpstr>Calibri</vt:lpstr>
      <vt:lpstr>Calibri Light</vt:lpstr>
      <vt:lpstr>Times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108</cp:revision>
  <cp:lastPrinted>2014-09-25T06:35:32Z</cp:lastPrinted>
  <dcterms:created xsi:type="dcterms:W3CDTF">2014-07-20T08:05:01Z</dcterms:created>
  <dcterms:modified xsi:type="dcterms:W3CDTF">2016-01-28T13:10:45Z</dcterms:modified>
</cp:coreProperties>
</file>