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4"/>
  </p:notesMasterIdLst>
  <p:sldIdLst>
    <p:sldId id="266" r:id="rId2"/>
    <p:sldId id="265" r:id="rId3"/>
  </p:sldIdLst>
  <p:sldSz cx="17610138" cy="9906000"/>
  <p:notesSz cx="6797675" cy="9926638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99"/>
    <a:srgbClr val="FF0066"/>
    <a:srgbClr val="336699"/>
    <a:srgbClr val="993366"/>
    <a:srgbClr val="008080"/>
    <a:srgbClr val="FF6699"/>
    <a:srgbClr val="9933FF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91204ED9-40E1-4D64-9148-1143377C8A72}" type="slidenum">
              <a:rPr lang="en-US" altLang="ja-JP">
                <a:latin typeface="Times" pitchFamily="18" charset="0"/>
                <a:ea typeface="Osaka" charset="-128"/>
              </a:rPr>
              <a:pPr eaLnBrk="1" hangingPunct="1"/>
              <a:t>1</a:t>
            </a:fld>
            <a:endParaRPr lang="en-US" altLang="ja-JP">
              <a:latin typeface="Times" pitchFamily="18" charset="0"/>
              <a:ea typeface="Osaka" charset="-128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819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9E799F1-4ADB-4F3B-913E-89F5A0C4F892}" type="slidenum">
              <a:rPr lang="en-US" altLang="ja-JP">
                <a:latin typeface="Times" pitchFamily="18" charset="0"/>
                <a:ea typeface="Osaka" charset="-128"/>
              </a:rPr>
              <a:pPr eaLnBrk="1" hangingPunct="1"/>
              <a:t>2</a:t>
            </a:fld>
            <a:endParaRPr lang="en-US" altLang="ja-JP">
              <a:latin typeface="Times" pitchFamily="18" charset="0"/>
              <a:ea typeface="Osaka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81709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7E06-9918-4EE2-9597-257540BA1D91}" type="datetimeFigureOut">
              <a:rPr kumimoji="1" lang="ja-JP" altLang="en-US" smtClean="0"/>
              <a:t>2016/2/18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1E396-C3DB-48E8-8265-12FF2B13B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65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42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8273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575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458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392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677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7E06-9918-4EE2-9597-257540BA1D91}" type="datetimeFigureOut">
              <a:rPr kumimoji="1" lang="ja-JP" altLang="en-US" smtClean="0"/>
              <a:t>2016/2/18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1E396-C3DB-48E8-8265-12FF2B13B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30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640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64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63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17E06-9918-4EE2-9597-257540BA1D91}" type="datetimeFigureOut">
              <a:rPr kumimoji="1" lang="ja-JP" altLang="en-US" smtClean="0"/>
              <a:t>2016/2/18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E396-C3DB-48E8-8265-12FF2B13B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863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2"/>
          <p:cNvSpPr txBox="1">
            <a:spLocks noChangeArrowheads="1"/>
          </p:cNvSpPr>
          <p:nvPr/>
        </p:nvSpPr>
        <p:spPr bwMode="auto">
          <a:xfrm>
            <a:off x="3083897" y="0"/>
            <a:ext cx="1209128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7800">
                <a:latin typeface="HGP創英角ｺﾞｼｯｸUB" pitchFamily="50" charset="-128"/>
                <a:ea typeface="HGP創英角ｺﾞｼｯｸUB" pitchFamily="50" charset="-128"/>
              </a:rPr>
              <a:t>３０5－１７8＝</a:t>
            </a:r>
            <a:endParaRPr lang="ja-JP" altLang="en-US" sz="7800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3485197" y="3393722"/>
            <a:ext cx="130703" cy="648936"/>
            <a:chOff x="13485197" y="3393722"/>
            <a:chExt cx="130703" cy="648936"/>
          </a:xfrm>
        </p:grpSpPr>
        <p:sp>
          <p:nvSpPr>
            <p:cNvPr id="212995" name="Rectangle 3"/>
            <p:cNvSpPr>
              <a:spLocks noChangeArrowheads="1"/>
            </p:cNvSpPr>
            <p:nvPr/>
          </p:nvSpPr>
          <p:spPr bwMode="auto">
            <a:xfrm>
              <a:off x="13485197" y="3911953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2996" name="Rectangle 4"/>
            <p:cNvSpPr>
              <a:spLocks noChangeArrowheads="1"/>
            </p:cNvSpPr>
            <p:nvPr/>
          </p:nvSpPr>
          <p:spPr bwMode="auto">
            <a:xfrm>
              <a:off x="13485197" y="3783542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2997" name="Rectangle 5"/>
            <p:cNvSpPr>
              <a:spLocks noChangeArrowheads="1"/>
            </p:cNvSpPr>
            <p:nvPr/>
          </p:nvSpPr>
          <p:spPr bwMode="auto">
            <a:xfrm>
              <a:off x="13485197" y="3522133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2998" name="Rectangle 6"/>
            <p:cNvSpPr>
              <a:spLocks noChangeArrowheads="1"/>
            </p:cNvSpPr>
            <p:nvPr/>
          </p:nvSpPr>
          <p:spPr bwMode="auto">
            <a:xfrm>
              <a:off x="13485197" y="3652839"/>
              <a:ext cx="130703" cy="130703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12999" name="Rectangle 7"/>
            <p:cNvSpPr>
              <a:spLocks noChangeArrowheads="1"/>
            </p:cNvSpPr>
            <p:nvPr/>
          </p:nvSpPr>
          <p:spPr bwMode="auto">
            <a:xfrm>
              <a:off x="13485197" y="3393722"/>
              <a:ext cx="130703" cy="13070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</p:grpSp>
      <p:sp>
        <p:nvSpPr>
          <p:cNvPr id="213000" name="Rectangle 8"/>
          <p:cNvSpPr>
            <a:spLocks noChangeArrowheads="1"/>
          </p:cNvSpPr>
          <p:nvPr/>
        </p:nvSpPr>
        <p:spPr bwMode="auto">
          <a:xfrm>
            <a:off x="13485197" y="5994047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01" name="Rectangle 9"/>
          <p:cNvSpPr>
            <a:spLocks noChangeArrowheads="1"/>
          </p:cNvSpPr>
          <p:nvPr/>
        </p:nvSpPr>
        <p:spPr bwMode="auto">
          <a:xfrm>
            <a:off x="13485197" y="5863345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02" name="Rectangle 10"/>
          <p:cNvSpPr>
            <a:spLocks noChangeArrowheads="1"/>
          </p:cNvSpPr>
          <p:nvPr/>
        </p:nvSpPr>
        <p:spPr bwMode="auto">
          <a:xfrm>
            <a:off x="13485197" y="6122458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03" name="Rectangle 11"/>
          <p:cNvSpPr>
            <a:spLocks noChangeArrowheads="1"/>
          </p:cNvSpPr>
          <p:nvPr/>
        </p:nvSpPr>
        <p:spPr bwMode="auto">
          <a:xfrm>
            <a:off x="10884872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245792" y="5604229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3005" name="Rectangle 13"/>
          <p:cNvSpPr>
            <a:spLocks noChangeArrowheads="1"/>
          </p:cNvSpPr>
          <p:nvPr/>
        </p:nvSpPr>
        <p:spPr bwMode="auto">
          <a:xfrm>
            <a:off x="11015575" y="7812442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06" name="Text Box 14"/>
          <p:cNvSpPr txBox="1">
            <a:spLocks noChangeArrowheads="1"/>
          </p:cNvSpPr>
          <p:nvPr/>
        </p:nvSpPr>
        <p:spPr bwMode="auto">
          <a:xfrm>
            <a:off x="14005720" y="3263019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4131838" y="-29810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0492758" y="229307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4131838" y="5429957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13010" name="Text Box 18"/>
          <p:cNvSpPr txBox="1">
            <a:spLocks noChangeArrowheads="1"/>
          </p:cNvSpPr>
          <p:nvPr/>
        </p:nvSpPr>
        <p:spPr bwMode="auto">
          <a:xfrm>
            <a:off x="14005720" y="5342820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</a:p>
        </p:txBody>
      </p:sp>
      <p:sp>
        <p:nvSpPr>
          <p:cNvPr id="213011" name="Text Box 19"/>
          <p:cNvSpPr txBox="1">
            <a:spLocks noChangeArrowheads="1"/>
          </p:cNvSpPr>
          <p:nvPr/>
        </p:nvSpPr>
        <p:spPr bwMode="auto">
          <a:xfrm>
            <a:off x="14005720" y="7943145"/>
            <a:ext cx="851515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</a:p>
        </p:txBody>
      </p:sp>
      <p:sp>
        <p:nvSpPr>
          <p:cNvPr id="213012" name="Text Box 20"/>
          <p:cNvSpPr txBox="1">
            <a:spLocks noChangeArrowheads="1"/>
          </p:cNvSpPr>
          <p:nvPr/>
        </p:nvSpPr>
        <p:spPr bwMode="auto">
          <a:xfrm>
            <a:off x="11274691" y="3263019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</a:p>
        </p:txBody>
      </p:sp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11274691" y="5212116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</a:p>
        </p:txBody>
      </p:sp>
      <p:sp>
        <p:nvSpPr>
          <p:cNvPr id="213014" name="Text Box 22"/>
          <p:cNvSpPr txBox="1">
            <a:spLocks noChangeArrowheads="1"/>
          </p:cNvSpPr>
          <p:nvPr/>
        </p:nvSpPr>
        <p:spPr bwMode="auto">
          <a:xfrm>
            <a:off x="11274691" y="7943145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</a:p>
        </p:txBody>
      </p:sp>
      <p:sp>
        <p:nvSpPr>
          <p:cNvPr id="213015" name="Text Box 23"/>
          <p:cNvSpPr txBox="1">
            <a:spLocks noChangeArrowheads="1"/>
          </p:cNvSpPr>
          <p:nvPr/>
        </p:nvSpPr>
        <p:spPr bwMode="auto">
          <a:xfrm>
            <a:off x="8025431" y="3263019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sp>
        <p:nvSpPr>
          <p:cNvPr id="213016" name="Text Box 24"/>
          <p:cNvSpPr txBox="1">
            <a:spLocks noChangeArrowheads="1"/>
          </p:cNvSpPr>
          <p:nvPr/>
        </p:nvSpPr>
        <p:spPr bwMode="auto">
          <a:xfrm>
            <a:off x="8025431" y="5212116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213017" name="Text Box 25"/>
          <p:cNvSpPr txBox="1">
            <a:spLocks noChangeArrowheads="1"/>
          </p:cNvSpPr>
          <p:nvPr/>
        </p:nvSpPr>
        <p:spPr bwMode="auto">
          <a:xfrm>
            <a:off x="8025431" y="7943145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213018" name="Text Box 26"/>
          <p:cNvSpPr txBox="1">
            <a:spLocks noChangeArrowheads="1"/>
          </p:cNvSpPr>
          <p:nvPr/>
        </p:nvSpPr>
        <p:spPr bwMode="auto">
          <a:xfrm>
            <a:off x="9496634" y="-34142"/>
            <a:ext cx="243528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8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１２７</a:t>
            </a:r>
          </a:p>
        </p:txBody>
      </p:sp>
      <p:sp>
        <p:nvSpPr>
          <p:cNvPr id="213019" name="Rectangle 27"/>
          <p:cNvSpPr>
            <a:spLocks noChangeArrowheads="1"/>
          </p:cNvSpPr>
          <p:nvPr/>
        </p:nvSpPr>
        <p:spPr bwMode="auto">
          <a:xfrm>
            <a:off x="6335449" y="4953001"/>
            <a:ext cx="1300162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20" name="Rectangle 28"/>
          <p:cNvSpPr>
            <a:spLocks noChangeArrowheads="1"/>
          </p:cNvSpPr>
          <p:nvPr/>
        </p:nvSpPr>
        <p:spPr bwMode="auto">
          <a:xfrm>
            <a:off x="6463860" y="7812441"/>
            <a:ext cx="1300162" cy="130016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21" name="Rectangle 29"/>
          <p:cNvSpPr>
            <a:spLocks noChangeArrowheads="1"/>
          </p:cNvSpPr>
          <p:nvPr/>
        </p:nvSpPr>
        <p:spPr bwMode="auto">
          <a:xfrm>
            <a:off x="13485197" y="5732639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22" name="Rectangle 30"/>
          <p:cNvSpPr>
            <a:spLocks noChangeArrowheads="1"/>
          </p:cNvSpPr>
          <p:nvPr/>
        </p:nvSpPr>
        <p:spPr bwMode="auto">
          <a:xfrm>
            <a:off x="13485197" y="5604228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23" name="Rectangle 31"/>
          <p:cNvSpPr>
            <a:spLocks noChangeArrowheads="1"/>
          </p:cNvSpPr>
          <p:nvPr/>
        </p:nvSpPr>
        <p:spPr bwMode="auto">
          <a:xfrm>
            <a:off x="13485197" y="8981900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24" name="Rectangle 32"/>
          <p:cNvSpPr>
            <a:spLocks noChangeArrowheads="1"/>
          </p:cNvSpPr>
          <p:nvPr/>
        </p:nvSpPr>
        <p:spPr bwMode="auto">
          <a:xfrm>
            <a:off x="13485197" y="8853489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25" name="Line 33"/>
          <p:cNvSpPr>
            <a:spLocks noChangeShapeType="1"/>
          </p:cNvSpPr>
          <p:nvPr/>
        </p:nvSpPr>
        <p:spPr bwMode="auto">
          <a:xfrm>
            <a:off x="1753235" y="4422247"/>
            <a:ext cx="1328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3028" name="Rectangle 36"/>
          <p:cNvSpPr>
            <a:spLocks noChangeArrowheads="1"/>
          </p:cNvSpPr>
          <p:nvPr/>
        </p:nvSpPr>
        <p:spPr bwMode="auto">
          <a:xfrm>
            <a:off x="1800802" y="1316742"/>
            <a:ext cx="7280455" cy="1041047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百の位</a:t>
            </a:r>
          </a:p>
        </p:txBody>
      </p:sp>
      <p:sp>
        <p:nvSpPr>
          <p:cNvPr id="213031" name="Rectangle 39"/>
          <p:cNvSpPr>
            <a:spLocks noChangeArrowheads="1"/>
          </p:cNvSpPr>
          <p:nvPr/>
        </p:nvSpPr>
        <p:spPr bwMode="auto">
          <a:xfrm>
            <a:off x="9081257" y="1311627"/>
            <a:ext cx="3382256" cy="1041047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十の位</a:t>
            </a:r>
          </a:p>
        </p:txBody>
      </p:sp>
      <p:sp>
        <p:nvSpPr>
          <p:cNvPr id="213032" name="Rectangle 40"/>
          <p:cNvSpPr>
            <a:spLocks noChangeArrowheads="1"/>
          </p:cNvSpPr>
          <p:nvPr/>
        </p:nvSpPr>
        <p:spPr bwMode="auto">
          <a:xfrm>
            <a:off x="12446442" y="1311629"/>
            <a:ext cx="2600325" cy="1041047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一の位</a:t>
            </a:r>
          </a:p>
        </p:txBody>
      </p:sp>
      <p:sp>
        <p:nvSpPr>
          <p:cNvPr id="213033" name="Rectangle 41"/>
          <p:cNvSpPr>
            <a:spLocks noChangeArrowheads="1"/>
          </p:cNvSpPr>
          <p:nvPr/>
        </p:nvSpPr>
        <p:spPr bwMode="auto">
          <a:xfrm>
            <a:off x="1783732" y="7163506"/>
            <a:ext cx="13263034" cy="23412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34" name="Line 42"/>
          <p:cNvSpPr>
            <a:spLocks noChangeShapeType="1"/>
          </p:cNvSpPr>
          <p:nvPr/>
        </p:nvSpPr>
        <p:spPr bwMode="auto">
          <a:xfrm>
            <a:off x="9064185" y="7163506"/>
            <a:ext cx="0" cy="23412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3035" name="Line 43"/>
          <p:cNvSpPr>
            <a:spLocks noChangeShapeType="1"/>
          </p:cNvSpPr>
          <p:nvPr/>
        </p:nvSpPr>
        <p:spPr bwMode="auto">
          <a:xfrm>
            <a:off x="12446441" y="7163506"/>
            <a:ext cx="0" cy="23412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3036" name="Rectangle 44"/>
          <p:cNvSpPr>
            <a:spLocks noChangeArrowheads="1"/>
          </p:cNvSpPr>
          <p:nvPr/>
        </p:nvSpPr>
        <p:spPr bwMode="auto">
          <a:xfrm>
            <a:off x="13485197" y="872278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37" name="Rectangle 45"/>
          <p:cNvSpPr>
            <a:spLocks noChangeArrowheads="1"/>
          </p:cNvSpPr>
          <p:nvPr/>
        </p:nvSpPr>
        <p:spPr bwMode="auto">
          <a:xfrm>
            <a:off x="4645467" y="2742495"/>
            <a:ext cx="1300163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38" name="Rectangle 46"/>
          <p:cNvSpPr>
            <a:spLocks noChangeArrowheads="1"/>
          </p:cNvSpPr>
          <p:nvPr/>
        </p:nvSpPr>
        <p:spPr bwMode="auto">
          <a:xfrm>
            <a:off x="3083896" y="2742495"/>
            <a:ext cx="1300162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39" name="Rectangle 47"/>
          <p:cNvSpPr>
            <a:spLocks noChangeArrowheads="1"/>
          </p:cNvSpPr>
          <p:nvPr/>
        </p:nvSpPr>
        <p:spPr bwMode="auto">
          <a:xfrm>
            <a:off x="13485197" y="5473525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0" name="Rectangle 48"/>
          <p:cNvSpPr>
            <a:spLocks noChangeArrowheads="1"/>
          </p:cNvSpPr>
          <p:nvPr/>
        </p:nvSpPr>
        <p:spPr bwMode="auto">
          <a:xfrm>
            <a:off x="13485197" y="5342819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1" name="Rectangle 49"/>
          <p:cNvSpPr>
            <a:spLocks noChangeArrowheads="1"/>
          </p:cNvSpPr>
          <p:nvPr/>
        </p:nvSpPr>
        <p:spPr bwMode="auto">
          <a:xfrm>
            <a:off x="13485197" y="5212117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2" name="Rectangle 50"/>
          <p:cNvSpPr>
            <a:spLocks noChangeArrowheads="1"/>
          </p:cNvSpPr>
          <p:nvPr/>
        </p:nvSpPr>
        <p:spPr bwMode="auto">
          <a:xfrm>
            <a:off x="10625755" y="4953001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3" name="Rectangle 51"/>
          <p:cNvSpPr>
            <a:spLocks noChangeArrowheads="1"/>
          </p:cNvSpPr>
          <p:nvPr/>
        </p:nvSpPr>
        <p:spPr bwMode="auto">
          <a:xfrm>
            <a:off x="11146280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4" name="Rectangle 52"/>
          <p:cNvSpPr>
            <a:spLocks noChangeArrowheads="1"/>
          </p:cNvSpPr>
          <p:nvPr/>
        </p:nvSpPr>
        <p:spPr bwMode="auto">
          <a:xfrm>
            <a:off x="10364347" y="4953001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5" name="Rectangle 53"/>
          <p:cNvSpPr>
            <a:spLocks noChangeArrowheads="1"/>
          </p:cNvSpPr>
          <p:nvPr/>
        </p:nvSpPr>
        <p:spPr bwMode="auto">
          <a:xfrm>
            <a:off x="10105233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6" name="Rectangle 54"/>
          <p:cNvSpPr>
            <a:spLocks noChangeArrowheads="1"/>
          </p:cNvSpPr>
          <p:nvPr/>
        </p:nvSpPr>
        <p:spPr bwMode="auto">
          <a:xfrm>
            <a:off x="9846116" y="4953001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7" name="Rectangle 55"/>
          <p:cNvSpPr>
            <a:spLocks noChangeArrowheads="1"/>
          </p:cNvSpPr>
          <p:nvPr/>
        </p:nvSpPr>
        <p:spPr bwMode="auto">
          <a:xfrm>
            <a:off x="9584708" y="4953001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8" name="Rectangle 56"/>
          <p:cNvSpPr>
            <a:spLocks noChangeArrowheads="1"/>
          </p:cNvSpPr>
          <p:nvPr/>
        </p:nvSpPr>
        <p:spPr bwMode="auto">
          <a:xfrm>
            <a:off x="10756461" y="7812442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49" name="Rectangle 57"/>
          <p:cNvSpPr>
            <a:spLocks noChangeArrowheads="1"/>
          </p:cNvSpPr>
          <p:nvPr/>
        </p:nvSpPr>
        <p:spPr bwMode="auto">
          <a:xfrm>
            <a:off x="13485197" y="8594372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0" name="Rectangle 58"/>
          <p:cNvSpPr>
            <a:spLocks noChangeArrowheads="1"/>
          </p:cNvSpPr>
          <p:nvPr/>
        </p:nvSpPr>
        <p:spPr bwMode="auto">
          <a:xfrm>
            <a:off x="13485197" y="8463670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1" name="Rectangle 59"/>
          <p:cNvSpPr>
            <a:spLocks noChangeArrowheads="1"/>
          </p:cNvSpPr>
          <p:nvPr/>
        </p:nvSpPr>
        <p:spPr bwMode="auto">
          <a:xfrm>
            <a:off x="13485197" y="8332964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2" name="Rectangle 60"/>
          <p:cNvSpPr>
            <a:spLocks noChangeArrowheads="1"/>
          </p:cNvSpPr>
          <p:nvPr/>
        </p:nvSpPr>
        <p:spPr bwMode="auto">
          <a:xfrm>
            <a:off x="13485197" y="820455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3" name="Rectangle 61"/>
          <p:cNvSpPr>
            <a:spLocks noChangeArrowheads="1"/>
          </p:cNvSpPr>
          <p:nvPr/>
        </p:nvSpPr>
        <p:spPr bwMode="auto">
          <a:xfrm>
            <a:off x="6202453" y="2742495"/>
            <a:ext cx="130703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4" name="Rectangle 62"/>
          <p:cNvSpPr>
            <a:spLocks noChangeArrowheads="1"/>
          </p:cNvSpPr>
          <p:nvPr/>
        </p:nvSpPr>
        <p:spPr bwMode="auto">
          <a:xfrm>
            <a:off x="6333155" y="2742495"/>
            <a:ext cx="130705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5" name="Rectangle 63"/>
          <p:cNvSpPr>
            <a:spLocks noChangeArrowheads="1"/>
          </p:cNvSpPr>
          <p:nvPr/>
        </p:nvSpPr>
        <p:spPr bwMode="auto">
          <a:xfrm>
            <a:off x="6461566" y="2742495"/>
            <a:ext cx="130705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6" name="Rectangle 64"/>
          <p:cNvSpPr>
            <a:spLocks noChangeArrowheads="1"/>
          </p:cNvSpPr>
          <p:nvPr/>
        </p:nvSpPr>
        <p:spPr bwMode="auto">
          <a:xfrm>
            <a:off x="6592272" y="2742495"/>
            <a:ext cx="130703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7" name="Rectangle 65"/>
          <p:cNvSpPr>
            <a:spLocks noChangeArrowheads="1"/>
          </p:cNvSpPr>
          <p:nvPr/>
        </p:nvSpPr>
        <p:spPr bwMode="auto">
          <a:xfrm>
            <a:off x="6722975" y="2742495"/>
            <a:ext cx="130705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8" name="Rectangle 66"/>
          <p:cNvSpPr>
            <a:spLocks noChangeArrowheads="1"/>
          </p:cNvSpPr>
          <p:nvPr/>
        </p:nvSpPr>
        <p:spPr bwMode="auto">
          <a:xfrm>
            <a:off x="6851386" y="2742495"/>
            <a:ext cx="130705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59" name="Rectangle 67"/>
          <p:cNvSpPr>
            <a:spLocks noChangeArrowheads="1"/>
          </p:cNvSpPr>
          <p:nvPr/>
        </p:nvSpPr>
        <p:spPr bwMode="auto">
          <a:xfrm>
            <a:off x="6984383" y="2742495"/>
            <a:ext cx="130705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60" name="Rectangle 68"/>
          <p:cNvSpPr>
            <a:spLocks noChangeArrowheads="1"/>
          </p:cNvSpPr>
          <p:nvPr/>
        </p:nvSpPr>
        <p:spPr bwMode="auto">
          <a:xfrm>
            <a:off x="7115089" y="2742495"/>
            <a:ext cx="130703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61" name="Rectangle 69"/>
          <p:cNvSpPr>
            <a:spLocks noChangeArrowheads="1"/>
          </p:cNvSpPr>
          <p:nvPr/>
        </p:nvSpPr>
        <p:spPr bwMode="auto">
          <a:xfrm>
            <a:off x="7243500" y="2742495"/>
            <a:ext cx="130703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62" name="Rectangle 70"/>
          <p:cNvSpPr>
            <a:spLocks noChangeArrowheads="1"/>
          </p:cNvSpPr>
          <p:nvPr/>
        </p:nvSpPr>
        <p:spPr bwMode="auto">
          <a:xfrm>
            <a:off x="7374202" y="2742495"/>
            <a:ext cx="130705" cy="1297869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13063" name="Line 71"/>
          <p:cNvSpPr>
            <a:spLocks noChangeShapeType="1"/>
          </p:cNvSpPr>
          <p:nvPr/>
        </p:nvSpPr>
        <p:spPr bwMode="auto">
          <a:xfrm flipH="1">
            <a:off x="8008360" y="3554199"/>
            <a:ext cx="910344" cy="648934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3064" name="Text Box 72"/>
          <p:cNvSpPr txBox="1">
            <a:spLocks noChangeArrowheads="1"/>
          </p:cNvSpPr>
          <p:nvPr/>
        </p:nvSpPr>
        <p:spPr bwMode="auto">
          <a:xfrm>
            <a:off x="8153842" y="2873200"/>
            <a:ext cx="1041047" cy="62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467" dirty="0"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</a:p>
        </p:txBody>
      </p:sp>
      <p:sp>
        <p:nvSpPr>
          <p:cNvPr id="213065" name="Line 73"/>
          <p:cNvSpPr>
            <a:spLocks noChangeShapeType="1"/>
          </p:cNvSpPr>
          <p:nvPr/>
        </p:nvSpPr>
        <p:spPr bwMode="auto">
          <a:xfrm flipH="1">
            <a:off x="11207047" y="3551906"/>
            <a:ext cx="910342" cy="648934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3066" name="Text Box 74"/>
          <p:cNvSpPr txBox="1">
            <a:spLocks noChangeArrowheads="1"/>
          </p:cNvSpPr>
          <p:nvPr/>
        </p:nvSpPr>
        <p:spPr bwMode="auto">
          <a:xfrm>
            <a:off x="11274691" y="2873200"/>
            <a:ext cx="1689981" cy="62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467" dirty="0"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</a:p>
        </p:txBody>
      </p:sp>
      <p:sp>
        <p:nvSpPr>
          <p:cNvPr id="213067" name="Line 75"/>
          <p:cNvSpPr>
            <a:spLocks noChangeShapeType="1"/>
          </p:cNvSpPr>
          <p:nvPr/>
        </p:nvSpPr>
        <p:spPr bwMode="auto">
          <a:xfrm flipH="1">
            <a:off x="11348067" y="2831560"/>
            <a:ext cx="910344" cy="648934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3068" name="Text Box 76"/>
          <p:cNvSpPr txBox="1">
            <a:spLocks noChangeArrowheads="1"/>
          </p:cNvSpPr>
          <p:nvPr/>
        </p:nvSpPr>
        <p:spPr bwMode="auto">
          <a:xfrm>
            <a:off x="11405395" y="2352676"/>
            <a:ext cx="1041047" cy="62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467" dirty="0"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</a:t>
            </a:r>
          </a:p>
        </p:txBody>
      </p:sp>
      <p:sp>
        <p:nvSpPr>
          <p:cNvPr id="213030" name="Line 38"/>
          <p:cNvSpPr>
            <a:spLocks noChangeShapeType="1"/>
          </p:cNvSpPr>
          <p:nvPr/>
        </p:nvSpPr>
        <p:spPr bwMode="auto">
          <a:xfrm>
            <a:off x="12446441" y="1311628"/>
            <a:ext cx="0" cy="53313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3029" name="Line 37"/>
          <p:cNvSpPr>
            <a:spLocks noChangeShapeType="1"/>
          </p:cNvSpPr>
          <p:nvPr/>
        </p:nvSpPr>
        <p:spPr bwMode="auto">
          <a:xfrm>
            <a:off x="9064185" y="1311628"/>
            <a:ext cx="0" cy="53313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13026" name="Rectangle 34"/>
          <p:cNvSpPr>
            <a:spLocks noChangeArrowheads="1"/>
          </p:cNvSpPr>
          <p:nvPr/>
        </p:nvSpPr>
        <p:spPr bwMode="auto">
          <a:xfrm>
            <a:off x="1783732" y="1311628"/>
            <a:ext cx="13263034" cy="533135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302439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7191E-7 2.30769E-6 L 0.19571 0.00032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13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81" y="16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6623E-6 2.30769E-6 L 0.19571 0.00032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213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81" y="16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6833E-6 2.30769E-6 L 0.19571 0.00032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213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81" y="16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3569E-6 2.30769E-6 L 0.19562 0.00032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13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81" y="16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8665E-6 2.30769E-6 L 0.19562 0.00032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130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81" y="16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5451E-7 2.30769E-6 L 0.19562 0.00032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13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81" y="16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5837E-6 2.30769E-6 L 0.19553 0.00032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213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2" y="16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0741E-6 2.30769E-6 L 0.19562 0.00032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213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81" y="16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9049E-6 2.30769E-6 L 0.19562 0.00032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213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81" y="16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4145E-6 2.30769E-6 L 0.19571 0.00032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213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81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942 0.00032 L 0.32849 0.00032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213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0" grpId="0" animBg="1"/>
      <p:bldP spid="213001" grpId="0" animBg="1"/>
      <p:bldP spid="213002" grpId="0" animBg="1"/>
      <p:bldP spid="213003" grpId="0" animBg="1"/>
      <p:bldP spid="213005" grpId="0" animBg="1"/>
      <p:bldP spid="213006" grpId="0"/>
      <p:bldP spid="213010" grpId="0"/>
      <p:bldP spid="213011" grpId="0"/>
      <p:bldP spid="213012" grpId="0"/>
      <p:bldP spid="213013" grpId="0"/>
      <p:bldP spid="213014" grpId="0"/>
      <p:bldP spid="213015" grpId="0"/>
      <p:bldP spid="213016" grpId="0"/>
      <p:bldP spid="213017" grpId="0"/>
      <p:bldP spid="213019" grpId="0" animBg="1"/>
      <p:bldP spid="213020" grpId="0" animBg="1"/>
      <p:bldP spid="213021" grpId="0" animBg="1"/>
      <p:bldP spid="213022" grpId="0" animBg="1"/>
      <p:bldP spid="213023" grpId="0" animBg="1"/>
      <p:bldP spid="213024" grpId="0" animBg="1"/>
      <p:bldP spid="213025" grpId="0" animBg="1"/>
      <p:bldP spid="213028" grpId="0" animBg="1"/>
      <p:bldP spid="213031" grpId="0" animBg="1"/>
      <p:bldP spid="213032" grpId="0" animBg="1"/>
      <p:bldP spid="213033" grpId="0" animBg="1"/>
      <p:bldP spid="213034" grpId="0" animBg="1"/>
      <p:bldP spid="213035" grpId="0" animBg="1"/>
      <p:bldP spid="213036" grpId="0" animBg="1"/>
      <p:bldP spid="213037" grpId="0" animBg="1"/>
      <p:bldP spid="213038" grpId="0" animBg="1"/>
      <p:bldP spid="213039" grpId="0" animBg="1"/>
      <p:bldP spid="213040" grpId="0" animBg="1"/>
      <p:bldP spid="213041" grpId="0" animBg="1"/>
      <p:bldP spid="213042" grpId="0" animBg="1"/>
      <p:bldP spid="213043" grpId="0" animBg="1"/>
      <p:bldP spid="213044" grpId="0" animBg="1"/>
      <p:bldP spid="213045" grpId="0" animBg="1"/>
      <p:bldP spid="213046" grpId="0" animBg="1"/>
      <p:bldP spid="213047" grpId="0" animBg="1"/>
      <p:bldP spid="213048" grpId="0" animBg="1"/>
      <p:bldP spid="213049" grpId="0" animBg="1"/>
      <p:bldP spid="213050" grpId="0" animBg="1"/>
      <p:bldP spid="213051" grpId="0" animBg="1"/>
      <p:bldP spid="213052" grpId="0" animBg="1"/>
      <p:bldP spid="213053" grpId="0" animBg="1"/>
      <p:bldP spid="213053" grpId="1" animBg="1"/>
      <p:bldP spid="213054" grpId="0" animBg="1"/>
      <p:bldP spid="213054" grpId="1" animBg="1"/>
      <p:bldP spid="213055" grpId="0" animBg="1"/>
      <p:bldP spid="213055" grpId="1" animBg="1"/>
      <p:bldP spid="213056" grpId="0" animBg="1"/>
      <p:bldP spid="213056" grpId="1" animBg="1"/>
      <p:bldP spid="213057" grpId="0" animBg="1"/>
      <p:bldP spid="213057" grpId="1" animBg="1"/>
      <p:bldP spid="213058" grpId="0" animBg="1"/>
      <p:bldP spid="213058" grpId="1" animBg="1"/>
      <p:bldP spid="213059" grpId="0" animBg="1"/>
      <p:bldP spid="213059" grpId="1" animBg="1"/>
      <p:bldP spid="213060" grpId="0" animBg="1"/>
      <p:bldP spid="213060" grpId="1" animBg="1"/>
      <p:bldP spid="213061" grpId="0" animBg="1"/>
      <p:bldP spid="213061" grpId="1" animBg="1"/>
      <p:bldP spid="213062" grpId="0" animBg="1"/>
      <p:bldP spid="213062" grpId="1" animBg="1"/>
      <p:bldP spid="213062" grpId="2" animBg="1"/>
      <p:bldP spid="213063" grpId="0" animBg="1"/>
      <p:bldP spid="213064" grpId="0"/>
      <p:bldP spid="213065" grpId="0" animBg="1"/>
      <p:bldP spid="213066" grpId="0"/>
      <p:bldP spid="213067" grpId="0" animBg="1"/>
      <p:bldP spid="213068" grpId="0"/>
      <p:bldP spid="213030" grpId="0" animBg="1"/>
      <p:bldP spid="213029" grpId="0" animBg="1"/>
      <p:bldP spid="2130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 Box 2"/>
          <p:cNvSpPr txBox="1">
            <a:spLocks noChangeArrowheads="1"/>
          </p:cNvSpPr>
          <p:nvPr/>
        </p:nvSpPr>
        <p:spPr bwMode="auto">
          <a:xfrm>
            <a:off x="3083897" y="0"/>
            <a:ext cx="1209128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7800" dirty="0">
                <a:latin typeface="HGP創英角ｺﾞｼｯｸUB" pitchFamily="50" charset="-128"/>
                <a:ea typeface="HGP創英角ｺﾞｼｯｸUB" pitchFamily="50" charset="-128"/>
              </a:rPr>
              <a:t>３１７－１３３＝</a:t>
            </a:r>
            <a:endParaRPr lang="ja-JP" altLang="en-US" sz="7800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13485197" y="391195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13485197" y="3783542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13485197" y="352213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13485197" y="3652839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13485197" y="3393722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08" name="Rectangle 8"/>
          <p:cNvSpPr>
            <a:spLocks noChangeArrowheads="1"/>
          </p:cNvSpPr>
          <p:nvPr/>
        </p:nvSpPr>
        <p:spPr bwMode="auto">
          <a:xfrm>
            <a:off x="13485197" y="5994047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09" name="Rectangle 9"/>
          <p:cNvSpPr>
            <a:spLocks noChangeArrowheads="1"/>
          </p:cNvSpPr>
          <p:nvPr/>
        </p:nvSpPr>
        <p:spPr bwMode="auto">
          <a:xfrm>
            <a:off x="13485197" y="5863345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10" name="Rectangle 10"/>
          <p:cNvSpPr>
            <a:spLocks noChangeArrowheads="1"/>
          </p:cNvSpPr>
          <p:nvPr/>
        </p:nvSpPr>
        <p:spPr bwMode="auto">
          <a:xfrm>
            <a:off x="13485197" y="6122458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11" name="Rectangle 11"/>
          <p:cNvSpPr>
            <a:spLocks noChangeArrowheads="1"/>
          </p:cNvSpPr>
          <p:nvPr/>
        </p:nvSpPr>
        <p:spPr bwMode="auto">
          <a:xfrm>
            <a:off x="10884872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7245792" y="5604229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04814" name="Rectangle 14"/>
          <p:cNvSpPr>
            <a:spLocks noChangeArrowheads="1"/>
          </p:cNvSpPr>
          <p:nvPr/>
        </p:nvSpPr>
        <p:spPr bwMode="auto">
          <a:xfrm>
            <a:off x="11274692" y="7812442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14005720" y="3263019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</a:p>
        </p:txBody>
      </p:sp>
      <p:sp>
        <p:nvSpPr>
          <p:cNvPr id="6159" name="Text Box 16"/>
          <p:cNvSpPr txBox="1">
            <a:spLocks noChangeArrowheads="1"/>
          </p:cNvSpPr>
          <p:nvPr/>
        </p:nvSpPr>
        <p:spPr bwMode="auto">
          <a:xfrm>
            <a:off x="14131838" y="-29810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6160" name="Text Box 17"/>
          <p:cNvSpPr txBox="1">
            <a:spLocks noChangeArrowheads="1"/>
          </p:cNvSpPr>
          <p:nvPr/>
        </p:nvSpPr>
        <p:spPr bwMode="auto">
          <a:xfrm>
            <a:off x="10492758" y="229307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6161" name="Text Box 18"/>
          <p:cNvSpPr txBox="1">
            <a:spLocks noChangeArrowheads="1"/>
          </p:cNvSpPr>
          <p:nvPr/>
        </p:nvSpPr>
        <p:spPr bwMode="auto">
          <a:xfrm>
            <a:off x="14131838" y="5429957"/>
            <a:ext cx="18473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ja-JP" sz="5778" b="1">
              <a:latin typeface="Times" pitchFamily="18" charset="0"/>
            </a:endParaRPr>
          </a:p>
        </p:txBody>
      </p:sp>
      <p:sp>
        <p:nvSpPr>
          <p:cNvPr id="204819" name="Text Box 19"/>
          <p:cNvSpPr txBox="1">
            <a:spLocks noChangeArrowheads="1"/>
          </p:cNvSpPr>
          <p:nvPr/>
        </p:nvSpPr>
        <p:spPr bwMode="auto">
          <a:xfrm>
            <a:off x="14005720" y="5342820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sp>
        <p:nvSpPr>
          <p:cNvPr id="204820" name="Text Box 20"/>
          <p:cNvSpPr txBox="1">
            <a:spLocks noChangeArrowheads="1"/>
          </p:cNvSpPr>
          <p:nvPr/>
        </p:nvSpPr>
        <p:spPr bwMode="auto">
          <a:xfrm>
            <a:off x="14005720" y="7943145"/>
            <a:ext cx="851515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</a:p>
        </p:txBody>
      </p:sp>
      <p:sp>
        <p:nvSpPr>
          <p:cNvPr id="204821" name="Text Box 21"/>
          <p:cNvSpPr txBox="1">
            <a:spLocks noChangeArrowheads="1"/>
          </p:cNvSpPr>
          <p:nvPr/>
        </p:nvSpPr>
        <p:spPr bwMode="auto">
          <a:xfrm>
            <a:off x="11380699" y="3263019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204822" name="Text Box 22"/>
          <p:cNvSpPr txBox="1">
            <a:spLocks noChangeArrowheads="1"/>
          </p:cNvSpPr>
          <p:nvPr/>
        </p:nvSpPr>
        <p:spPr bwMode="auto">
          <a:xfrm>
            <a:off x="11467840" y="5194852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sp>
        <p:nvSpPr>
          <p:cNvPr id="204823" name="Text Box 23"/>
          <p:cNvSpPr txBox="1">
            <a:spLocks noChangeArrowheads="1"/>
          </p:cNvSpPr>
          <p:nvPr/>
        </p:nvSpPr>
        <p:spPr bwMode="auto">
          <a:xfrm>
            <a:off x="11477890" y="7919548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</a:p>
        </p:txBody>
      </p:sp>
      <p:sp>
        <p:nvSpPr>
          <p:cNvPr id="204824" name="Text Box 24"/>
          <p:cNvSpPr txBox="1">
            <a:spLocks noChangeArrowheads="1"/>
          </p:cNvSpPr>
          <p:nvPr/>
        </p:nvSpPr>
        <p:spPr bwMode="auto">
          <a:xfrm>
            <a:off x="8025431" y="3263019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</a:p>
        </p:txBody>
      </p:sp>
      <p:sp>
        <p:nvSpPr>
          <p:cNvPr id="204825" name="Text Box 25"/>
          <p:cNvSpPr txBox="1">
            <a:spLocks noChangeArrowheads="1"/>
          </p:cNvSpPr>
          <p:nvPr/>
        </p:nvSpPr>
        <p:spPr bwMode="auto">
          <a:xfrm>
            <a:off x="8025431" y="5212116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204826" name="Text Box 26"/>
          <p:cNvSpPr txBox="1">
            <a:spLocks noChangeArrowheads="1"/>
          </p:cNvSpPr>
          <p:nvPr/>
        </p:nvSpPr>
        <p:spPr bwMode="auto">
          <a:xfrm>
            <a:off x="8025431" y="7943145"/>
            <a:ext cx="1041047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6933" dirty="0">
                <a:solidFill>
                  <a:srgbClr val="FF33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</a:p>
        </p:txBody>
      </p:sp>
      <p:sp>
        <p:nvSpPr>
          <p:cNvPr id="204827" name="Text Box 27"/>
          <p:cNvSpPr txBox="1">
            <a:spLocks noChangeArrowheads="1"/>
          </p:cNvSpPr>
          <p:nvPr/>
        </p:nvSpPr>
        <p:spPr bwMode="auto">
          <a:xfrm>
            <a:off x="9563132" y="0"/>
            <a:ext cx="243528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800" dirty="0">
                <a:solidFill>
                  <a:srgbClr val="FF3399"/>
                </a:solidFill>
                <a:latin typeface="HGP創英角ｺﾞｼｯｸUB" pitchFamily="50" charset="-128"/>
                <a:ea typeface="HGP創英角ｺﾞｼｯｸUB" pitchFamily="50" charset="-128"/>
              </a:rPr>
              <a:t>１８４</a:t>
            </a:r>
          </a:p>
        </p:txBody>
      </p:sp>
      <p:sp>
        <p:nvSpPr>
          <p:cNvPr id="204829" name="Rectangle 29"/>
          <p:cNvSpPr>
            <a:spLocks noChangeArrowheads="1"/>
          </p:cNvSpPr>
          <p:nvPr/>
        </p:nvSpPr>
        <p:spPr bwMode="auto">
          <a:xfrm>
            <a:off x="6335449" y="4953001"/>
            <a:ext cx="1300162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30" name="Rectangle 30"/>
          <p:cNvSpPr>
            <a:spLocks noChangeArrowheads="1"/>
          </p:cNvSpPr>
          <p:nvPr/>
        </p:nvSpPr>
        <p:spPr bwMode="auto">
          <a:xfrm>
            <a:off x="6463860" y="7812441"/>
            <a:ext cx="1300162" cy="130016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34" name="Rectangle 34"/>
          <p:cNvSpPr>
            <a:spLocks noChangeArrowheads="1"/>
          </p:cNvSpPr>
          <p:nvPr/>
        </p:nvSpPr>
        <p:spPr bwMode="auto">
          <a:xfrm>
            <a:off x="13485197" y="8981900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35" name="Rectangle 35"/>
          <p:cNvSpPr>
            <a:spLocks noChangeArrowheads="1"/>
          </p:cNvSpPr>
          <p:nvPr/>
        </p:nvSpPr>
        <p:spPr bwMode="auto">
          <a:xfrm>
            <a:off x="13485197" y="8853489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36" name="Line 36"/>
          <p:cNvSpPr>
            <a:spLocks noChangeShapeType="1"/>
          </p:cNvSpPr>
          <p:nvPr/>
        </p:nvSpPr>
        <p:spPr bwMode="auto">
          <a:xfrm>
            <a:off x="1783732" y="4422247"/>
            <a:ext cx="132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04839" name="Rectangle 39"/>
          <p:cNvSpPr>
            <a:spLocks noChangeArrowheads="1"/>
          </p:cNvSpPr>
          <p:nvPr/>
        </p:nvSpPr>
        <p:spPr bwMode="auto">
          <a:xfrm>
            <a:off x="1783732" y="1330595"/>
            <a:ext cx="7306736" cy="1009557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百の位</a:t>
            </a:r>
          </a:p>
        </p:txBody>
      </p:sp>
      <p:sp>
        <p:nvSpPr>
          <p:cNvPr id="204842" name="Rectangle 42"/>
          <p:cNvSpPr>
            <a:spLocks noChangeArrowheads="1"/>
          </p:cNvSpPr>
          <p:nvPr/>
        </p:nvSpPr>
        <p:spPr bwMode="auto">
          <a:xfrm>
            <a:off x="9064185" y="1311629"/>
            <a:ext cx="3382256" cy="1041047"/>
          </a:xfrm>
          <a:prstGeom prst="rect">
            <a:avLst/>
          </a:prstGeom>
          <a:solidFill>
            <a:srgbClr val="33CC33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十の位</a:t>
            </a:r>
          </a:p>
        </p:txBody>
      </p:sp>
      <p:sp>
        <p:nvSpPr>
          <p:cNvPr id="204843" name="Rectangle 43"/>
          <p:cNvSpPr>
            <a:spLocks noChangeArrowheads="1"/>
          </p:cNvSpPr>
          <p:nvPr/>
        </p:nvSpPr>
        <p:spPr bwMode="auto">
          <a:xfrm>
            <a:off x="12446442" y="1311629"/>
            <a:ext cx="2600325" cy="1041047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577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一の位</a:t>
            </a:r>
          </a:p>
        </p:txBody>
      </p:sp>
      <p:sp>
        <p:nvSpPr>
          <p:cNvPr id="204844" name="Rectangle 44"/>
          <p:cNvSpPr>
            <a:spLocks noChangeArrowheads="1"/>
          </p:cNvSpPr>
          <p:nvPr/>
        </p:nvSpPr>
        <p:spPr bwMode="auto">
          <a:xfrm>
            <a:off x="1783732" y="7163506"/>
            <a:ext cx="13263034" cy="23412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45" name="Line 45"/>
          <p:cNvSpPr>
            <a:spLocks noChangeShapeType="1"/>
          </p:cNvSpPr>
          <p:nvPr/>
        </p:nvSpPr>
        <p:spPr bwMode="auto">
          <a:xfrm>
            <a:off x="9064185" y="7163506"/>
            <a:ext cx="0" cy="23412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04846" name="Line 46"/>
          <p:cNvSpPr>
            <a:spLocks noChangeShapeType="1"/>
          </p:cNvSpPr>
          <p:nvPr/>
        </p:nvSpPr>
        <p:spPr bwMode="auto">
          <a:xfrm>
            <a:off x="12446441" y="7163506"/>
            <a:ext cx="0" cy="23412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04848" name="Rectangle 48"/>
          <p:cNvSpPr>
            <a:spLocks noChangeArrowheads="1"/>
          </p:cNvSpPr>
          <p:nvPr/>
        </p:nvSpPr>
        <p:spPr bwMode="auto">
          <a:xfrm>
            <a:off x="13485197" y="8722783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49" name="Rectangle 49"/>
          <p:cNvSpPr>
            <a:spLocks noChangeArrowheads="1"/>
          </p:cNvSpPr>
          <p:nvPr/>
        </p:nvSpPr>
        <p:spPr bwMode="auto">
          <a:xfrm>
            <a:off x="4645467" y="2742495"/>
            <a:ext cx="1300163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50" name="Rectangle 50"/>
          <p:cNvSpPr>
            <a:spLocks noChangeArrowheads="1"/>
          </p:cNvSpPr>
          <p:nvPr/>
        </p:nvSpPr>
        <p:spPr bwMode="auto">
          <a:xfrm>
            <a:off x="3083896" y="2742495"/>
            <a:ext cx="1300162" cy="130016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57" name="Rectangle 57"/>
          <p:cNvSpPr>
            <a:spLocks noChangeArrowheads="1"/>
          </p:cNvSpPr>
          <p:nvPr/>
        </p:nvSpPr>
        <p:spPr bwMode="auto">
          <a:xfrm>
            <a:off x="10625755" y="4953001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58" name="Rectangle 58"/>
          <p:cNvSpPr>
            <a:spLocks noChangeArrowheads="1"/>
          </p:cNvSpPr>
          <p:nvPr/>
        </p:nvSpPr>
        <p:spPr bwMode="auto">
          <a:xfrm>
            <a:off x="11146280" y="4953001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63" name="Rectangle 63"/>
          <p:cNvSpPr>
            <a:spLocks noChangeArrowheads="1"/>
          </p:cNvSpPr>
          <p:nvPr/>
        </p:nvSpPr>
        <p:spPr bwMode="auto">
          <a:xfrm>
            <a:off x="11017869" y="7812442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64" name="Rectangle 64"/>
          <p:cNvSpPr>
            <a:spLocks noChangeArrowheads="1"/>
          </p:cNvSpPr>
          <p:nvPr/>
        </p:nvSpPr>
        <p:spPr bwMode="auto">
          <a:xfrm>
            <a:off x="13485197" y="8594372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grpSp>
        <p:nvGrpSpPr>
          <p:cNvPr id="2" name="グループ化 1"/>
          <p:cNvGrpSpPr/>
          <p:nvPr/>
        </p:nvGrpSpPr>
        <p:grpSpPr>
          <a:xfrm>
            <a:off x="6202453" y="2742495"/>
            <a:ext cx="1302454" cy="1297869"/>
            <a:chOff x="6202453" y="2742495"/>
            <a:chExt cx="1302454" cy="1297869"/>
          </a:xfrm>
        </p:grpSpPr>
        <p:sp>
          <p:nvSpPr>
            <p:cNvPr id="204868" name="Rectangle 68"/>
            <p:cNvSpPr>
              <a:spLocks noChangeArrowheads="1"/>
            </p:cNvSpPr>
            <p:nvPr/>
          </p:nvSpPr>
          <p:spPr bwMode="auto">
            <a:xfrm>
              <a:off x="6202453" y="2742495"/>
              <a:ext cx="130703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04869" name="Rectangle 69"/>
            <p:cNvSpPr>
              <a:spLocks noChangeArrowheads="1"/>
            </p:cNvSpPr>
            <p:nvPr/>
          </p:nvSpPr>
          <p:spPr bwMode="auto">
            <a:xfrm>
              <a:off x="6333155" y="2742495"/>
              <a:ext cx="130705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04870" name="Rectangle 70"/>
            <p:cNvSpPr>
              <a:spLocks noChangeArrowheads="1"/>
            </p:cNvSpPr>
            <p:nvPr/>
          </p:nvSpPr>
          <p:spPr bwMode="auto">
            <a:xfrm>
              <a:off x="6461566" y="2742495"/>
              <a:ext cx="130705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04871" name="Rectangle 71"/>
            <p:cNvSpPr>
              <a:spLocks noChangeArrowheads="1"/>
            </p:cNvSpPr>
            <p:nvPr/>
          </p:nvSpPr>
          <p:spPr bwMode="auto">
            <a:xfrm>
              <a:off x="6592272" y="2742495"/>
              <a:ext cx="130703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04872" name="Rectangle 72"/>
            <p:cNvSpPr>
              <a:spLocks noChangeArrowheads="1"/>
            </p:cNvSpPr>
            <p:nvPr/>
          </p:nvSpPr>
          <p:spPr bwMode="auto">
            <a:xfrm>
              <a:off x="6722975" y="2742495"/>
              <a:ext cx="130705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04873" name="Rectangle 73"/>
            <p:cNvSpPr>
              <a:spLocks noChangeArrowheads="1"/>
            </p:cNvSpPr>
            <p:nvPr/>
          </p:nvSpPr>
          <p:spPr bwMode="auto">
            <a:xfrm>
              <a:off x="6851386" y="2742495"/>
              <a:ext cx="130705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04874" name="Rectangle 74"/>
            <p:cNvSpPr>
              <a:spLocks noChangeArrowheads="1"/>
            </p:cNvSpPr>
            <p:nvPr/>
          </p:nvSpPr>
          <p:spPr bwMode="auto">
            <a:xfrm>
              <a:off x="6984383" y="2742495"/>
              <a:ext cx="130705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04875" name="Rectangle 75"/>
            <p:cNvSpPr>
              <a:spLocks noChangeArrowheads="1"/>
            </p:cNvSpPr>
            <p:nvPr/>
          </p:nvSpPr>
          <p:spPr bwMode="auto">
            <a:xfrm>
              <a:off x="7115089" y="2742495"/>
              <a:ext cx="130703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04876" name="Rectangle 76"/>
            <p:cNvSpPr>
              <a:spLocks noChangeArrowheads="1"/>
            </p:cNvSpPr>
            <p:nvPr/>
          </p:nvSpPr>
          <p:spPr bwMode="auto">
            <a:xfrm>
              <a:off x="7243500" y="2742495"/>
              <a:ext cx="130703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04877" name="Rectangle 77"/>
            <p:cNvSpPr>
              <a:spLocks noChangeArrowheads="1"/>
            </p:cNvSpPr>
            <p:nvPr/>
          </p:nvSpPr>
          <p:spPr bwMode="auto">
            <a:xfrm>
              <a:off x="7374202" y="2742495"/>
              <a:ext cx="130705" cy="1297869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</p:grpSp>
      <p:sp>
        <p:nvSpPr>
          <p:cNvPr id="204879" name="Line 79"/>
          <p:cNvSpPr>
            <a:spLocks noChangeShapeType="1"/>
          </p:cNvSpPr>
          <p:nvPr/>
        </p:nvSpPr>
        <p:spPr bwMode="auto">
          <a:xfrm flipH="1">
            <a:off x="8020844" y="3587486"/>
            <a:ext cx="910344" cy="648934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04880" name="Text Box 80"/>
          <p:cNvSpPr txBox="1">
            <a:spLocks noChangeArrowheads="1"/>
          </p:cNvSpPr>
          <p:nvPr/>
        </p:nvSpPr>
        <p:spPr bwMode="auto">
          <a:xfrm>
            <a:off x="8153842" y="2873200"/>
            <a:ext cx="1041047" cy="62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467" dirty="0"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</a:p>
        </p:txBody>
      </p:sp>
      <p:sp>
        <p:nvSpPr>
          <p:cNvPr id="204885" name="Rectangle 85"/>
          <p:cNvSpPr>
            <a:spLocks noChangeArrowheads="1"/>
          </p:cNvSpPr>
          <p:nvPr/>
        </p:nvSpPr>
        <p:spPr bwMode="auto">
          <a:xfrm>
            <a:off x="11146280" y="2742495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86" name="Rectangle 86"/>
          <p:cNvSpPr>
            <a:spLocks noChangeArrowheads="1"/>
          </p:cNvSpPr>
          <p:nvPr/>
        </p:nvSpPr>
        <p:spPr bwMode="auto">
          <a:xfrm>
            <a:off x="13485197" y="3263020"/>
            <a:ext cx="130703" cy="1307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87" name="Rectangle 87"/>
          <p:cNvSpPr>
            <a:spLocks noChangeArrowheads="1"/>
          </p:cNvSpPr>
          <p:nvPr/>
        </p:nvSpPr>
        <p:spPr bwMode="auto">
          <a:xfrm>
            <a:off x="13485197" y="3132314"/>
            <a:ext cx="130703" cy="1307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88" name="Rectangle 88"/>
          <p:cNvSpPr>
            <a:spLocks noChangeArrowheads="1"/>
          </p:cNvSpPr>
          <p:nvPr/>
        </p:nvSpPr>
        <p:spPr bwMode="auto">
          <a:xfrm>
            <a:off x="10756461" y="7812442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89" name="Rectangle 89"/>
          <p:cNvSpPr>
            <a:spLocks noChangeArrowheads="1"/>
          </p:cNvSpPr>
          <p:nvPr/>
        </p:nvSpPr>
        <p:spPr bwMode="auto">
          <a:xfrm>
            <a:off x="10497344" y="7812442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90" name="Rectangle 90"/>
          <p:cNvSpPr>
            <a:spLocks noChangeArrowheads="1"/>
          </p:cNvSpPr>
          <p:nvPr/>
        </p:nvSpPr>
        <p:spPr bwMode="auto">
          <a:xfrm>
            <a:off x="10235936" y="7812442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91" name="Rectangle 91"/>
          <p:cNvSpPr>
            <a:spLocks noChangeArrowheads="1"/>
          </p:cNvSpPr>
          <p:nvPr/>
        </p:nvSpPr>
        <p:spPr bwMode="auto">
          <a:xfrm>
            <a:off x="9976822" y="7812442"/>
            <a:ext cx="130703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92" name="Rectangle 92"/>
          <p:cNvSpPr>
            <a:spLocks noChangeArrowheads="1"/>
          </p:cNvSpPr>
          <p:nvPr/>
        </p:nvSpPr>
        <p:spPr bwMode="auto">
          <a:xfrm>
            <a:off x="9717705" y="7812442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93" name="Rectangle 93"/>
          <p:cNvSpPr>
            <a:spLocks noChangeArrowheads="1"/>
          </p:cNvSpPr>
          <p:nvPr/>
        </p:nvSpPr>
        <p:spPr bwMode="auto">
          <a:xfrm>
            <a:off x="9456297" y="7812442"/>
            <a:ext cx="130705" cy="1297869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204841" name="Line 41"/>
          <p:cNvSpPr>
            <a:spLocks noChangeShapeType="1"/>
          </p:cNvSpPr>
          <p:nvPr/>
        </p:nvSpPr>
        <p:spPr bwMode="auto">
          <a:xfrm>
            <a:off x="12446441" y="1311628"/>
            <a:ext cx="0" cy="53313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04840" name="Line 40"/>
          <p:cNvSpPr>
            <a:spLocks noChangeShapeType="1"/>
          </p:cNvSpPr>
          <p:nvPr/>
        </p:nvSpPr>
        <p:spPr bwMode="auto">
          <a:xfrm>
            <a:off x="9064185" y="1311628"/>
            <a:ext cx="0" cy="53313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/>
          </a:p>
        </p:txBody>
      </p:sp>
      <p:sp>
        <p:nvSpPr>
          <p:cNvPr id="204837" name="Rectangle 37"/>
          <p:cNvSpPr>
            <a:spLocks noChangeArrowheads="1"/>
          </p:cNvSpPr>
          <p:nvPr/>
        </p:nvSpPr>
        <p:spPr bwMode="auto">
          <a:xfrm>
            <a:off x="1783732" y="1311628"/>
            <a:ext cx="13263034" cy="533135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</p:spTree>
    <p:extLst>
      <p:ext uri="{BB962C8B-B14F-4D97-AF65-F5344CB8AC3E}">
        <p14:creationId xmlns:p14="http://schemas.microsoft.com/office/powerpoint/2010/main" val="205129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3787E-6 2.30769E-6 L 0.19057 0.00032 " pathEditMode="relative" rAng="0" ptsTypes="AA">
                                      <p:cBhvr>
                                        <p:cTn id="8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29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animBg="1"/>
      <p:bldP spid="204804" grpId="0" animBg="1"/>
      <p:bldP spid="204805" grpId="0" animBg="1"/>
      <p:bldP spid="204806" grpId="0" animBg="1"/>
      <p:bldP spid="204807" grpId="0" animBg="1"/>
      <p:bldP spid="204808" grpId="0" animBg="1"/>
      <p:bldP spid="204809" grpId="0" animBg="1"/>
      <p:bldP spid="204810" grpId="0" animBg="1"/>
      <p:bldP spid="204811" grpId="0" animBg="1"/>
      <p:bldP spid="204814" grpId="0" animBg="1"/>
      <p:bldP spid="204815" grpId="0"/>
      <p:bldP spid="204819" grpId="0"/>
      <p:bldP spid="204820" grpId="0"/>
      <p:bldP spid="204821" grpId="0"/>
      <p:bldP spid="204822" grpId="0"/>
      <p:bldP spid="204823" grpId="0"/>
      <p:bldP spid="204824" grpId="0"/>
      <p:bldP spid="204825" grpId="0"/>
      <p:bldP spid="204826" grpId="0"/>
      <p:bldP spid="204829" grpId="0" animBg="1"/>
      <p:bldP spid="204830" grpId="0" animBg="1"/>
      <p:bldP spid="204834" grpId="0" animBg="1"/>
      <p:bldP spid="204835" grpId="0" animBg="1"/>
      <p:bldP spid="204836" grpId="0" animBg="1"/>
      <p:bldP spid="204839" grpId="0" animBg="1"/>
      <p:bldP spid="204842" grpId="0" animBg="1"/>
      <p:bldP spid="204843" grpId="0" animBg="1"/>
      <p:bldP spid="204844" grpId="0" animBg="1"/>
      <p:bldP spid="204845" grpId="0" animBg="1"/>
      <p:bldP spid="204846" grpId="0" animBg="1"/>
      <p:bldP spid="204848" grpId="0" animBg="1"/>
      <p:bldP spid="204849" grpId="0" animBg="1"/>
      <p:bldP spid="204850" grpId="0" animBg="1"/>
      <p:bldP spid="204857" grpId="0" animBg="1"/>
      <p:bldP spid="204858" grpId="0" animBg="1"/>
      <p:bldP spid="204863" grpId="0" animBg="1"/>
      <p:bldP spid="204864" grpId="0" animBg="1"/>
      <p:bldP spid="204879" grpId="0" animBg="1"/>
      <p:bldP spid="204880" grpId="0"/>
      <p:bldP spid="204885" grpId="0" animBg="1"/>
      <p:bldP spid="204886" grpId="0" animBg="1"/>
      <p:bldP spid="204887" grpId="0" animBg="1"/>
      <p:bldP spid="204888" grpId="0" animBg="1"/>
      <p:bldP spid="204889" grpId="0" animBg="1"/>
      <p:bldP spid="204890" grpId="0" animBg="1"/>
      <p:bldP spid="204891" grpId="0" animBg="1"/>
      <p:bldP spid="204892" grpId="0" animBg="1"/>
      <p:bldP spid="204893" grpId="0" animBg="1"/>
      <p:bldP spid="204841" grpId="0" animBg="1"/>
      <p:bldP spid="204840" grpId="0" animBg="1"/>
      <p:bldP spid="20483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e96631a5b9755c876532af9cfd475c624bd25a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</TotalTime>
  <Words>48</Words>
  <Application>Microsoft Office PowerPoint</Application>
  <PresentationFormat>ユーザー設定</PresentationFormat>
  <Paragraphs>34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110</cp:revision>
  <cp:lastPrinted>2014-09-25T06:35:32Z</cp:lastPrinted>
  <dcterms:created xsi:type="dcterms:W3CDTF">2014-07-20T08:05:01Z</dcterms:created>
  <dcterms:modified xsi:type="dcterms:W3CDTF">2016-02-18T10:33:33Z</dcterms:modified>
</cp:coreProperties>
</file>