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4"/>
  </p:notesMasterIdLst>
  <p:sldIdLst>
    <p:sldId id="273" r:id="rId2"/>
    <p:sldId id="284" r:id="rId3"/>
  </p:sldIdLst>
  <p:sldSz cx="17610138" cy="9906000"/>
  <p:notesSz cx="6797675" cy="9926638"/>
  <p:custDataLst>
    <p:tags r:id="rId5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336699"/>
    <a:srgbClr val="A9D18E"/>
    <a:srgbClr val="FF0066"/>
    <a:srgbClr val="993366"/>
    <a:srgbClr val="FF6699"/>
    <a:srgbClr val="FF3399"/>
    <a:srgbClr val="9933FF"/>
    <a:srgbClr val="0066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59ED4-A57A-4DD7-9C5D-68E6BC71C0A8}" type="datetimeFigureOut">
              <a:rPr kumimoji="1" lang="ja-JP" altLang="en-US" smtClean="0"/>
              <a:t>2016/2/20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CC4D0-E3C0-47DA-B12C-27B213BF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62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AC7ED02-56B9-4982-9C2E-C2B0DB766169}" type="slidenum">
              <a:rPr lang="en-US" altLang="ja-JP" smtClean="0">
                <a:latin typeface="Times" pitchFamily="18" charset="0"/>
                <a:ea typeface="Osaka" charset="-128"/>
              </a:rPr>
              <a:pPr eaLnBrk="1" hangingPunct="1"/>
              <a:t>1</a:t>
            </a:fld>
            <a:endParaRPr lang="en-US" altLang="ja-JP" smtClean="0">
              <a:latin typeface="Times" pitchFamily="18" charset="0"/>
              <a:ea typeface="Osaka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859349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AC7ED02-56B9-4982-9C2E-C2B0DB766169}" type="slidenum">
              <a:rPr lang="en-US" altLang="ja-JP" smtClean="0">
                <a:latin typeface="Times" pitchFamily="18" charset="0"/>
                <a:ea typeface="Osaka" charset="-128"/>
              </a:rPr>
              <a:pPr eaLnBrk="1" hangingPunct="1"/>
              <a:t>2</a:t>
            </a:fld>
            <a:endParaRPr lang="en-US" altLang="ja-JP" smtClean="0">
              <a:latin typeface="Times" pitchFamily="18" charset="0"/>
              <a:ea typeface="Osaka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594468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1267" y="1621191"/>
            <a:ext cx="13207604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01267" y="5202944"/>
            <a:ext cx="13207604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CE38-D212-48AF-B58F-0F27A586F9E1}" type="datetimeFigureOut">
              <a:rPr kumimoji="1" lang="ja-JP" altLang="en-US" smtClean="0"/>
              <a:t>2016/2/20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E273-187C-4135-97AA-6AE0B26DE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09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982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602255" y="527403"/>
            <a:ext cx="379718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10697" y="527403"/>
            <a:ext cx="11171431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0131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9398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169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547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01525" y="2469622"/>
            <a:ext cx="15188744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01525" y="6629225"/>
            <a:ext cx="15188744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798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10697" y="2637014"/>
            <a:ext cx="7484309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915132" y="2637014"/>
            <a:ext cx="7484309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747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1" y="527404"/>
            <a:ext cx="15188744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2991" y="2428347"/>
            <a:ext cx="744991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12991" y="3618442"/>
            <a:ext cx="744991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915133" y="2428347"/>
            <a:ext cx="7486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8915133" y="3618442"/>
            <a:ext cx="7486602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815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CE38-D212-48AF-B58F-0F27A586F9E1}" type="datetimeFigureOut">
              <a:rPr kumimoji="1" lang="ja-JP" altLang="en-US" smtClean="0"/>
              <a:t>2016/2/20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E273-187C-4135-97AA-6AE0B26DE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65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96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205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300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4CE38-D212-48AF-B58F-0F27A586F9E1}" type="datetimeFigureOut">
              <a:rPr kumimoji="1" lang="ja-JP" altLang="en-US" smtClean="0"/>
              <a:t>2016/2/20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DE273-187C-4135-97AA-6AE0B26DE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6601716" y="92297"/>
            <a:ext cx="1191302" cy="712206"/>
            <a:chOff x="16601716" y="92297"/>
            <a:chExt cx="1191302" cy="712206"/>
          </a:xfrm>
        </p:grpSpPr>
        <p:sp>
          <p:nvSpPr>
            <p:cNvPr id="8" name="二等辺三角形 7"/>
            <p:cNvSpPr/>
            <p:nvPr/>
          </p:nvSpPr>
          <p:spPr>
            <a:xfrm rot="2986989" flipH="1">
              <a:off x="17023356" y="104466"/>
              <a:ext cx="269350" cy="719450"/>
            </a:xfrm>
            <a:prstGeom prst="triangle">
              <a:avLst>
                <a:gd name="adj" fmla="val 98107"/>
              </a:avLst>
            </a:prstGeom>
            <a:solidFill>
              <a:srgbClr val="0066FF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二等辺三角形 8"/>
            <p:cNvSpPr/>
            <p:nvPr/>
          </p:nvSpPr>
          <p:spPr>
            <a:xfrm rot="13785906">
              <a:off x="16695228" y="618297"/>
              <a:ext cx="149087" cy="195122"/>
            </a:xfrm>
            <a:prstGeom prst="triangle">
              <a:avLst>
                <a:gd name="adj" fmla="val 27482"/>
              </a:avLst>
            </a:prstGeom>
            <a:solidFill>
              <a:srgbClr val="66FFFF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二等辺三角形 9"/>
            <p:cNvSpPr/>
            <p:nvPr/>
          </p:nvSpPr>
          <p:spPr>
            <a:xfrm rot="3330283">
              <a:off x="16836687" y="-142674"/>
              <a:ext cx="266839" cy="736782"/>
            </a:xfrm>
            <a:prstGeom prst="triangle">
              <a:avLst>
                <a:gd name="adj" fmla="val 100000"/>
              </a:avLst>
            </a:prstGeom>
            <a:solidFill>
              <a:srgbClr val="99FFCC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1" name="直線コネクタ 10"/>
            <p:cNvCxnSpPr>
              <a:endCxn id="9" idx="0"/>
            </p:cNvCxnSpPr>
            <p:nvPr/>
          </p:nvCxnSpPr>
          <p:spPr>
            <a:xfrm flipH="1">
              <a:off x="16716978" y="539177"/>
              <a:ext cx="23562" cy="265326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2"/>
            <p:cNvSpPr txBox="1"/>
            <p:nvPr/>
          </p:nvSpPr>
          <p:spPr>
            <a:xfrm rot="21554659">
              <a:off x="16965285" y="421422"/>
              <a:ext cx="827733" cy="28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2000" dirty="0" smtClean="0">
                  <a:solidFill>
                    <a:srgbClr val="0099CC"/>
                  </a:solidFill>
                  <a:latin typeface="Eras Bold ITC" panose="020B0907030504020204" pitchFamily="34" charset="0"/>
                  <a:ea typeface="AR Pゴシック体S" panose="020B0600010101010101" pitchFamily="50" charset="-128"/>
                </a:rPr>
                <a:t>Edu</a:t>
              </a:r>
              <a:endParaRPr kumimoji="1" lang="ja-JP" altLang="en-US" sz="2000" dirty="0">
                <a:solidFill>
                  <a:srgbClr val="0099CC"/>
                </a:solidFill>
                <a:latin typeface="Eras Bold ITC" panose="020B0907030504020204" pitchFamily="34" charset="0"/>
                <a:ea typeface="AR Pゴシック体S" panose="020B0600010101010101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1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38" r:id="rId12"/>
    <p:sldLayoutId id="2147483843" r:id="rId13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691783" y="-160513"/>
            <a:ext cx="184731" cy="9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ja-JP" sz="5778" b="1">
              <a:latin typeface="Times" pitchFamily="18" charset="0"/>
            </a:endParaRPr>
          </a:p>
        </p:txBody>
      </p: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2957778" y="-87788"/>
            <a:ext cx="1326303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7800" spc="-433" dirty="0">
                <a:solidFill>
                  <a:srgbClr val="00808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この日本語の意味は？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4198068" y="1358461"/>
            <a:ext cx="7465756" cy="1249852"/>
          </a:xfrm>
          <a:prstGeom prst="roundRect">
            <a:avLst>
              <a:gd name="adj" fmla="val 965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30274" y="1310747"/>
            <a:ext cx="7555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355" dirty="0">
                <a:latin typeface="AR P丸ゴシック体E" pitchFamily="50" charset="-128"/>
                <a:ea typeface="AR P丸ゴシック体E" pitchFamily="50" charset="-128"/>
              </a:rPr>
              <a:t>   </a:t>
            </a:r>
            <a:r>
              <a:rPr lang="ja-JP" altLang="en-US" sz="8000" spc="-433" dirty="0">
                <a:solidFill>
                  <a:srgbClr val="7030A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「今、７時５分前」</a:t>
            </a:r>
            <a:endParaRPr lang="ja-JP" altLang="en-US" sz="7200" spc="-433" dirty="0">
              <a:solidFill>
                <a:srgbClr val="7030A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6" name="角丸四角形吹き出し 15"/>
          <p:cNvSpPr/>
          <p:nvPr/>
        </p:nvSpPr>
        <p:spPr>
          <a:xfrm rot="5400000">
            <a:off x="13388359" y="5863767"/>
            <a:ext cx="1892981" cy="5706025"/>
          </a:xfrm>
          <a:prstGeom prst="wedgeRoundRectCallout">
            <a:avLst>
              <a:gd name="adj1" fmla="val -74210"/>
              <a:gd name="adj2" fmla="val 2775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703056" y="7884681"/>
            <a:ext cx="10271369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500"/>
              </a:lnSpc>
            </a:pPr>
            <a:r>
              <a:rPr lang="ja-JP" altLang="en-US" sz="5400" spc="600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あと５分で</a:t>
            </a:r>
            <a:endParaRPr lang="en-US" altLang="ja-JP" sz="5400" spc="600" dirty="0">
              <a:solidFill>
                <a:srgbClr val="FF33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lnSpc>
                <a:spcPts val="6500"/>
              </a:lnSpc>
            </a:pPr>
            <a:r>
              <a:rPr lang="ja-JP" altLang="en-US" sz="5400" spc="600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７時という意味</a:t>
            </a:r>
            <a:r>
              <a:rPr lang="ja-JP" altLang="en-US" sz="5400" spc="600" dirty="0" smtClean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よ。</a:t>
            </a:r>
            <a:endParaRPr lang="en-US" altLang="ja-JP" sz="5400" spc="600" dirty="0">
              <a:solidFill>
                <a:srgbClr val="0070C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pic>
        <p:nvPicPr>
          <p:cNvPr id="23" name="Picture 4" descr="sg_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827" y="3113759"/>
            <a:ext cx="3642957" cy="349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Line 13"/>
          <p:cNvSpPr>
            <a:spLocks noChangeShapeType="1"/>
          </p:cNvSpPr>
          <p:nvPr/>
        </p:nvSpPr>
        <p:spPr bwMode="auto">
          <a:xfrm flipH="1">
            <a:off x="8252843" y="4941955"/>
            <a:ext cx="474890" cy="910121"/>
          </a:xfrm>
          <a:prstGeom prst="line">
            <a:avLst/>
          </a:prstGeom>
          <a:noFill/>
          <a:ln w="165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600"/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>
            <a:off x="8806304" y="3652827"/>
            <a:ext cx="0" cy="1100571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600"/>
          </a:p>
        </p:txBody>
      </p:sp>
      <p:grpSp>
        <p:nvGrpSpPr>
          <p:cNvPr id="3" name="グループ化 2"/>
          <p:cNvGrpSpPr/>
          <p:nvPr/>
        </p:nvGrpSpPr>
        <p:grpSpPr>
          <a:xfrm>
            <a:off x="1313123" y="3123958"/>
            <a:ext cx="3642957" cy="3499250"/>
            <a:chOff x="2705189" y="3113760"/>
            <a:chExt cx="3642957" cy="3499250"/>
          </a:xfrm>
        </p:grpSpPr>
        <p:pic>
          <p:nvPicPr>
            <p:cNvPr id="19" name="Picture 4" descr="sg_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5189" y="3113760"/>
              <a:ext cx="3642957" cy="349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Line 13"/>
            <p:cNvSpPr>
              <a:spLocks noChangeShapeType="1"/>
            </p:cNvSpPr>
            <p:nvPr/>
          </p:nvSpPr>
          <p:spPr bwMode="auto">
            <a:xfrm flipH="1">
              <a:off x="4051775" y="4922784"/>
              <a:ext cx="474890" cy="910121"/>
            </a:xfrm>
            <a:prstGeom prst="line">
              <a:avLst/>
            </a:prstGeom>
            <a:noFill/>
            <a:ln w="165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600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H="1">
              <a:off x="4526666" y="3762814"/>
              <a:ext cx="377883" cy="1100571"/>
            </a:xfrm>
            <a:prstGeom prst="line">
              <a:avLst/>
            </a:prstGeom>
            <a:noFill/>
            <a:ln w="889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600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2449261" y="3152469"/>
            <a:ext cx="3642957" cy="3499250"/>
            <a:chOff x="11016686" y="3137716"/>
            <a:chExt cx="3642957" cy="3499250"/>
          </a:xfrm>
        </p:grpSpPr>
        <p:pic>
          <p:nvPicPr>
            <p:cNvPr id="26" name="Picture 4" descr="sg_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16686" y="3137716"/>
              <a:ext cx="3642957" cy="349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Line 13"/>
            <p:cNvSpPr>
              <a:spLocks noChangeShapeType="1"/>
            </p:cNvSpPr>
            <p:nvPr/>
          </p:nvSpPr>
          <p:spPr bwMode="auto">
            <a:xfrm flipH="1">
              <a:off x="12363271" y="4946740"/>
              <a:ext cx="474890" cy="910121"/>
            </a:xfrm>
            <a:prstGeom prst="line">
              <a:avLst/>
            </a:prstGeom>
            <a:noFill/>
            <a:ln w="165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600"/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12363272" y="3936817"/>
              <a:ext cx="474891" cy="950524"/>
            </a:xfrm>
            <a:prstGeom prst="line">
              <a:avLst/>
            </a:prstGeom>
            <a:noFill/>
            <a:ln w="889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600"/>
            </a:p>
          </p:txBody>
        </p:sp>
      </p:grpSp>
      <p:sp>
        <p:nvSpPr>
          <p:cNvPr id="29" name="角丸四角形吹き出し 28"/>
          <p:cNvSpPr/>
          <p:nvPr/>
        </p:nvSpPr>
        <p:spPr>
          <a:xfrm rot="5400000">
            <a:off x="1872607" y="6457203"/>
            <a:ext cx="1826125" cy="4544208"/>
          </a:xfrm>
          <a:prstGeom prst="wedgeRoundRectCallout">
            <a:avLst>
              <a:gd name="adj1" fmla="val -83077"/>
              <a:gd name="adj2" fmla="val 2652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27173" y="7963478"/>
            <a:ext cx="5281194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500"/>
              </a:lnSpc>
            </a:pPr>
            <a:r>
              <a:rPr lang="ja-JP" altLang="en-US" sz="5400" spc="300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もうすぐ</a:t>
            </a:r>
            <a:endParaRPr lang="en-US" altLang="ja-JP" sz="5400" spc="300" dirty="0">
              <a:solidFill>
                <a:srgbClr val="FF33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lnSpc>
                <a:spcPts val="6500"/>
              </a:lnSpc>
            </a:pPr>
            <a:r>
              <a:rPr lang="ja-JP" altLang="en-US" sz="5400" spc="300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７時５分だよ！</a:t>
            </a:r>
            <a:endParaRPr lang="en-US" altLang="ja-JP" sz="5400" spc="300" dirty="0">
              <a:solidFill>
                <a:srgbClr val="0070C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2" name="角丸四角形吹き出し 31"/>
          <p:cNvSpPr/>
          <p:nvPr/>
        </p:nvSpPr>
        <p:spPr>
          <a:xfrm rot="5400000">
            <a:off x="7545136" y="6671906"/>
            <a:ext cx="1851177" cy="4089749"/>
          </a:xfrm>
          <a:prstGeom prst="wedgeRoundRectCallout">
            <a:avLst>
              <a:gd name="adj1" fmla="val -81006"/>
              <a:gd name="adj2" fmla="val 3016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669465" y="7924717"/>
            <a:ext cx="4033009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500"/>
              </a:lnSpc>
            </a:pPr>
            <a:r>
              <a:rPr lang="ja-JP" altLang="en-US" sz="5400" spc="600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ちょうど</a:t>
            </a:r>
          </a:p>
          <a:p>
            <a:pPr>
              <a:lnSpc>
                <a:spcPts val="6500"/>
              </a:lnSpc>
            </a:pPr>
            <a:r>
              <a:rPr lang="ja-JP" altLang="en-US" sz="5400" spc="600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７時のこと！</a:t>
            </a:r>
            <a:endParaRPr lang="en-US" altLang="ja-JP" sz="5400" spc="600" dirty="0">
              <a:solidFill>
                <a:srgbClr val="0070C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916" y="5416553"/>
            <a:ext cx="2126055" cy="212605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761" y="5222545"/>
            <a:ext cx="2278669" cy="227866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178" y="5337543"/>
            <a:ext cx="2480375" cy="248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4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  <p:bldP spid="18" grpId="0"/>
      <p:bldP spid="24" grpId="0" animBg="1"/>
      <p:bldP spid="25" grpId="0" animBg="1"/>
      <p:bldP spid="29" grpId="0" animBg="1"/>
      <p:bldP spid="30" grpId="0"/>
      <p:bldP spid="32" grpId="0" animBg="1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4198067" y="1358461"/>
            <a:ext cx="8989295" cy="1249852"/>
          </a:xfrm>
          <a:prstGeom prst="roundRect">
            <a:avLst>
              <a:gd name="adj" fmla="val 965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30274" y="1310747"/>
            <a:ext cx="96285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355" dirty="0">
                <a:latin typeface="AR P丸ゴシック体E" pitchFamily="50" charset="-128"/>
                <a:ea typeface="AR P丸ゴシック体E" pitchFamily="50" charset="-128"/>
              </a:rPr>
              <a:t>   </a:t>
            </a:r>
            <a:r>
              <a:rPr lang="ja-JP" altLang="en-US" sz="8000" spc="-433" dirty="0" smtClean="0">
                <a:solidFill>
                  <a:srgbClr val="7030A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２月中に出してください</a:t>
            </a:r>
            <a:endParaRPr lang="ja-JP" altLang="en-US" sz="7200" spc="-433" dirty="0">
              <a:solidFill>
                <a:srgbClr val="7030A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691783" y="-160513"/>
            <a:ext cx="184731" cy="9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ja-JP" sz="5778" b="1">
              <a:latin typeface="Times" pitchFamily="18" charset="0"/>
            </a:endParaRPr>
          </a:p>
        </p:txBody>
      </p: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2957778" y="-87788"/>
            <a:ext cx="1326303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7800" spc="-433" dirty="0">
                <a:solidFill>
                  <a:srgbClr val="00808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この日本語の意味は？</a:t>
            </a:r>
          </a:p>
        </p:txBody>
      </p:sp>
      <p:sp>
        <p:nvSpPr>
          <p:cNvPr id="16" name="角丸四角形吹き出し 15"/>
          <p:cNvSpPr/>
          <p:nvPr/>
        </p:nvSpPr>
        <p:spPr>
          <a:xfrm rot="5400000">
            <a:off x="13912371" y="6285812"/>
            <a:ext cx="1892981" cy="4788732"/>
          </a:xfrm>
          <a:prstGeom prst="wedgeRoundRectCallout">
            <a:avLst>
              <a:gd name="adj1" fmla="val -74211"/>
              <a:gd name="adj2" fmla="val 3820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29" name="角丸四角形吹き出し 28"/>
          <p:cNvSpPr/>
          <p:nvPr/>
        </p:nvSpPr>
        <p:spPr>
          <a:xfrm rot="5400000">
            <a:off x="1872607" y="6457203"/>
            <a:ext cx="1826125" cy="4544208"/>
          </a:xfrm>
          <a:prstGeom prst="wedgeRoundRectCallout">
            <a:avLst>
              <a:gd name="adj1" fmla="val -83077"/>
              <a:gd name="adj2" fmla="val 2652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sp>
        <p:nvSpPr>
          <p:cNvPr id="32" name="角丸四角形吹き出し 31"/>
          <p:cNvSpPr/>
          <p:nvPr/>
        </p:nvSpPr>
        <p:spPr>
          <a:xfrm rot="5400000">
            <a:off x="7980904" y="6236137"/>
            <a:ext cx="1851177" cy="4961288"/>
          </a:xfrm>
          <a:prstGeom prst="wedgeRoundRectCallout">
            <a:avLst>
              <a:gd name="adj1" fmla="val -81006"/>
              <a:gd name="adj2" fmla="val 3016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600"/>
          </a:p>
        </p:txBody>
      </p:sp>
      <p:pic>
        <p:nvPicPr>
          <p:cNvPr id="31" name="Picture 2" descr="http://aaa.news.coocan.jp/link/2012-02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3514" y="2716743"/>
            <a:ext cx="3820290" cy="306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aaa.news.coocan.jp/link/2012-02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95" y="2740059"/>
            <a:ext cx="3820290" cy="306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http://aaa.news.coocan.jp/link/2012-02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691" y="2740059"/>
            <a:ext cx="3820290" cy="306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正方形/長方形 35"/>
          <p:cNvSpPr/>
          <p:nvPr/>
        </p:nvSpPr>
        <p:spPr bwMode="auto">
          <a:xfrm>
            <a:off x="7916172" y="5273708"/>
            <a:ext cx="542925" cy="513007"/>
          </a:xfrm>
          <a:prstGeom prst="rect">
            <a:avLst/>
          </a:prstGeom>
          <a:solidFill>
            <a:srgbClr val="FFFF00">
              <a:alpha val="3411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32080" tIns="66040" rIns="132080" bIns="66040" numCol="1" rtlCol="0" anchor="t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3467">
              <a:latin typeface="Times New Roman" pitchFamily="18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13913630" y="4231343"/>
            <a:ext cx="520058" cy="475874"/>
          </a:xfrm>
          <a:prstGeom prst="rect">
            <a:avLst/>
          </a:prstGeom>
          <a:solidFill>
            <a:srgbClr val="FFFF00">
              <a:alpha val="3411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32080" tIns="66040" rIns="132080" bIns="66040" numCol="1" rtlCol="0" anchor="t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3467">
              <a:latin typeface="Times New Roman" pitchFamily="18" charset="0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471782" y="4250409"/>
            <a:ext cx="3726285" cy="517392"/>
          </a:xfrm>
          <a:prstGeom prst="rect">
            <a:avLst/>
          </a:prstGeom>
          <a:solidFill>
            <a:srgbClr val="FFFF00">
              <a:alpha val="3411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32080" tIns="66040" rIns="132080" bIns="66040" numCol="1" rtlCol="0" anchor="t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3467">
              <a:latin typeface="Times New Roman" pitchFamily="18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2978648" y="7816244"/>
            <a:ext cx="10271369" cy="16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500"/>
              </a:lnSpc>
            </a:pPr>
            <a:r>
              <a:rPr lang="ja-JP" altLang="en-US" sz="5400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２月の真ん中。</a:t>
            </a:r>
          </a:p>
          <a:p>
            <a:pPr>
              <a:lnSpc>
                <a:spcPts val="6500"/>
              </a:lnSpc>
            </a:pPr>
            <a:r>
              <a:rPr lang="ja-JP" altLang="en-US" sz="5400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２月１５日ころ。</a:t>
            </a:r>
            <a:endParaRPr lang="en-US" altLang="ja-JP" sz="5400" dirty="0">
              <a:solidFill>
                <a:srgbClr val="0070C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65394" y="7860391"/>
            <a:ext cx="4683095" cy="16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500"/>
              </a:lnSpc>
            </a:pPr>
            <a:r>
              <a:rPr lang="ja-JP" altLang="en-US" sz="5400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２月の真ん中の</a:t>
            </a:r>
          </a:p>
          <a:p>
            <a:pPr>
              <a:lnSpc>
                <a:spcPts val="6500"/>
              </a:lnSpc>
            </a:pPr>
            <a:r>
              <a:rPr lang="ja-JP" altLang="en-US" sz="5400" dirty="0" smtClean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週</a:t>
            </a:r>
            <a:r>
              <a:rPr lang="ja-JP" altLang="en-US" sz="5400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に出すこと！</a:t>
            </a:r>
            <a:endParaRPr lang="en-US" altLang="ja-JP" sz="5400" dirty="0">
              <a:solidFill>
                <a:srgbClr val="0070C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676209" y="7849579"/>
            <a:ext cx="4582341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500"/>
              </a:lnSpc>
            </a:pPr>
            <a:r>
              <a:rPr lang="ja-JP" altLang="en-US" sz="5400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２月２９日までに</a:t>
            </a:r>
          </a:p>
          <a:p>
            <a:pPr>
              <a:lnSpc>
                <a:spcPts val="6500"/>
              </a:lnSpc>
            </a:pPr>
            <a:r>
              <a:rPr lang="ja-JP" altLang="en-US" sz="5400" dirty="0" smtClean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出せばいいのよ</a:t>
            </a:r>
            <a:r>
              <a:rPr lang="ja-JP" altLang="en-US" sz="5400" dirty="0">
                <a:solidFill>
                  <a:srgbClr val="0070C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。</a:t>
            </a:r>
            <a:endParaRPr lang="en-US" altLang="ja-JP" sz="5400" dirty="0">
              <a:solidFill>
                <a:srgbClr val="0070C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486" y="5620314"/>
            <a:ext cx="2126055" cy="2126055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047" y="5663396"/>
            <a:ext cx="2082974" cy="2082974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3141" y="5620314"/>
            <a:ext cx="2205747" cy="220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04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  <p:bldP spid="29" grpId="0" animBg="1"/>
      <p:bldP spid="32" grpId="0" animBg="1"/>
      <p:bldP spid="36" grpId="0" animBg="1"/>
      <p:bldP spid="37" grpId="0" animBg="1"/>
      <p:bldP spid="38" grpId="0" animBg="1"/>
      <p:bldP spid="39" grpId="0"/>
      <p:bldP spid="40" grpId="0"/>
      <p:bldP spid="4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7be5c42520c3d7f9bde5e757efa2bda49dad0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</TotalTime>
  <Words>73</Words>
  <Application>Microsoft Office PowerPoint</Application>
  <PresentationFormat>ユーザー設定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AR Pゴシック体S</vt:lpstr>
      <vt:lpstr>AR P丸ゴシック体E</vt:lpstr>
      <vt:lpstr>Eras Bold ITC</vt:lpstr>
      <vt:lpstr>HGP教科書体</vt:lpstr>
      <vt:lpstr>ＭＳ Ｐゴシック</vt:lpstr>
      <vt:lpstr>Osaka</vt:lpstr>
      <vt:lpstr>Arial</vt:lpstr>
      <vt:lpstr>Calibri</vt:lpstr>
      <vt:lpstr>Calibri Light</vt:lpstr>
      <vt:lpstr>Times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稲葉通太</dc:creator>
  <cp:lastModifiedBy>稲葉通太</cp:lastModifiedBy>
  <cp:revision>116</cp:revision>
  <cp:lastPrinted>2014-09-25T06:35:32Z</cp:lastPrinted>
  <dcterms:created xsi:type="dcterms:W3CDTF">2014-07-20T08:05:01Z</dcterms:created>
  <dcterms:modified xsi:type="dcterms:W3CDTF">2016-02-20T14:43:33Z</dcterms:modified>
</cp:coreProperties>
</file>