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4"/>
  </p:notesMasterIdLst>
  <p:sldIdLst>
    <p:sldId id="273" r:id="rId2"/>
    <p:sldId id="284" r:id="rId3"/>
  </p:sldIdLst>
  <p:sldSz cx="17610138" cy="9906000"/>
  <p:notesSz cx="6797675" cy="9926638"/>
  <p:custDataLst>
    <p:tags r:id="rId5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336699"/>
    <a:srgbClr val="A9D18E"/>
    <a:srgbClr val="FF0066"/>
    <a:srgbClr val="993366"/>
    <a:srgbClr val="FF6699"/>
    <a:srgbClr val="FF3399"/>
    <a:srgbClr val="9933FF"/>
    <a:srgbClr val="0066FF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59ED4-A57A-4DD7-9C5D-68E6BC71C0A8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6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4AC7ED02-56B9-4982-9C2E-C2B0DB766169}" type="slidenum">
              <a:rPr lang="en-US" altLang="ja-JP" smtClean="0">
                <a:latin typeface="Times" pitchFamily="18" charset="0"/>
                <a:ea typeface="Osaka" charset="-128"/>
              </a:rPr>
              <a:pPr eaLnBrk="1" hangingPunct="1"/>
              <a:t>1</a:t>
            </a:fld>
            <a:endParaRPr lang="en-US" altLang="ja-JP" smtClean="0">
              <a:latin typeface="Times" pitchFamily="18" charset="0"/>
              <a:ea typeface="Osaka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3859349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4AC7ED02-56B9-4982-9C2E-C2B0DB766169}" type="slidenum">
              <a:rPr lang="en-US" altLang="ja-JP" smtClean="0">
                <a:latin typeface="Times" pitchFamily="18" charset="0"/>
                <a:ea typeface="Osaka" charset="-128"/>
              </a:rPr>
              <a:pPr eaLnBrk="1" hangingPunct="1"/>
              <a:t>2</a:t>
            </a:fld>
            <a:endParaRPr lang="en-US" altLang="ja-JP" smtClean="0">
              <a:latin typeface="Times" pitchFamily="18" charset="0"/>
              <a:ea typeface="Osaka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3594468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CE38-D212-48AF-B58F-0F27A586F9E1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E273-187C-4135-97AA-6AE0B26DE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096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9827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0131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398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6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5472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7980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7476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8156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CE38-D212-48AF-B58F-0F27A586F9E1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E273-187C-4135-97AA-6AE0B26DE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65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969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205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300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4CE38-D212-48AF-B58F-0F27A586F9E1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DE273-187C-4135-97AA-6AE0B26DE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6601716" y="92297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16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38" r:id="rId12"/>
    <p:sldLayoutId id="2147483843" r:id="rId13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2691783" y="-160513"/>
            <a:ext cx="184731" cy="9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ja-JP" sz="5778" b="1">
              <a:latin typeface="Times" pitchFamily="18" charset="0"/>
            </a:endParaRPr>
          </a:p>
        </p:txBody>
      </p:sp>
      <p:sp>
        <p:nvSpPr>
          <p:cNvPr id="248838" name="Text Box 6"/>
          <p:cNvSpPr txBox="1">
            <a:spLocks noChangeArrowheads="1"/>
          </p:cNvSpPr>
          <p:nvPr/>
        </p:nvSpPr>
        <p:spPr bwMode="auto">
          <a:xfrm>
            <a:off x="2957778" y="-87788"/>
            <a:ext cx="13263033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7800" spc="-433" dirty="0">
                <a:solidFill>
                  <a:srgbClr val="00808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この日本語の意味は？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4198068" y="1358461"/>
            <a:ext cx="7465756" cy="1249852"/>
          </a:xfrm>
          <a:prstGeom prst="roundRect">
            <a:avLst>
              <a:gd name="adj" fmla="val 9652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30274" y="1310747"/>
            <a:ext cx="75556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355" dirty="0">
                <a:latin typeface="AR P丸ゴシック体E" pitchFamily="50" charset="-128"/>
                <a:ea typeface="AR P丸ゴシック体E" pitchFamily="50" charset="-128"/>
              </a:rPr>
              <a:t>   </a:t>
            </a:r>
            <a:r>
              <a:rPr lang="ja-JP" altLang="en-US" sz="8000" spc="-433" dirty="0">
                <a:solidFill>
                  <a:srgbClr val="7030A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「今、７時５分前」</a:t>
            </a:r>
            <a:endParaRPr lang="ja-JP" altLang="en-US" sz="7200" spc="-433" dirty="0">
              <a:solidFill>
                <a:srgbClr val="7030A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6" name="角丸四角形吹き出し 15"/>
          <p:cNvSpPr/>
          <p:nvPr/>
        </p:nvSpPr>
        <p:spPr>
          <a:xfrm rot="5400000">
            <a:off x="13388359" y="5863767"/>
            <a:ext cx="1892981" cy="5706025"/>
          </a:xfrm>
          <a:prstGeom prst="wedgeRoundRectCallout">
            <a:avLst>
              <a:gd name="adj1" fmla="val -74210"/>
              <a:gd name="adj2" fmla="val 27758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703056" y="7884681"/>
            <a:ext cx="10271369" cy="1759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500"/>
              </a:lnSpc>
            </a:pPr>
            <a:r>
              <a:rPr lang="ja-JP" altLang="en-US" sz="5400" spc="600" dirty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あと５分で</a:t>
            </a:r>
            <a:endParaRPr lang="en-US" altLang="ja-JP" sz="5400" spc="600" dirty="0">
              <a:solidFill>
                <a:srgbClr val="FF33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>
              <a:lnSpc>
                <a:spcPts val="6500"/>
              </a:lnSpc>
            </a:pPr>
            <a:r>
              <a:rPr lang="ja-JP" altLang="en-US" sz="5400" spc="600" dirty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７時という意味</a:t>
            </a:r>
            <a:r>
              <a:rPr lang="ja-JP" altLang="en-US" sz="5400" spc="600" dirty="0" smtClean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よ。</a:t>
            </a:r>
            <a:endParaRPr lang="en-US" altLang="ja-JP" sz="5400" spc="600" dirty="0">
              <a:solidFill>
                <a:srgbClr val="0070C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pic>
        <p:nvPicPr>
          <p:cNvPr id="23" name="Picture 4" descr="sg_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827" y="3113759"/>
            <a:ext cx="3642957" cy="349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Line 13"/>
          <p:cNvSpPr>
            <a:spLocks noChangeShapeType="1"/>
          </p:cNvSpPr>
          <p:nvPr/>
        </p:nvSpPr>
        <p:spPr bwMode="auto">
          <a:xfrm flipH="1">
            <a:off x="8252843" y="4941955"/>
            <a:ext cx="474890" cy="910121"/>
          </a:xfrm>
          <a:prstGeom prst="line">
            <a:avLst/>
          </a:prstGeom>
          <a:noFill/>
          <a:ln w="165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5" name="Line 15"/>
          <p:cNvSpPr>
            <a:spLocks noChangeShapeType="1"/>
          </p:cNvSpPr>
          <p:nvPr/>
        </p:nvSpPr>
        <p:spPr bwMode="auto">
          <a:xfrm>
            <a:off x="8806304" y="3652827"/>
            <a:ext cx="0" cy="1100571"/>
          </a:xfrm>
          <a:prstGeom prst="line">
            <a:avLst/>
          </a:prstGeom>
          <a:noFill/>
          <a:ln w="889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grpSp>
        <p:nvGrpSpPr>
          <p:cNvPr id="3" name="グループ化 2"/>
          <p:cNvGrpSpPr/>
          <p:nvPr/>
        </p:nvGrpSpPr>
        <p:grpSpPr>
          <a:xfrm>
            <a:off x="1313123" y="3123958"/>
            <a:ext cx="3642957" cy="3499250"/>
            <a:chOff x="2705189" y="3113760"/>
            <a:chExt cx="3642957" cy="3499250"/>
          </a:xfrm>
        </p:grpSpPr>
        <p:pic>
          <p:nvPicPr>
            <p:cNvPr id="19" name="Picture 4" descr="sg_1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05189" y="3113760"/>
              <a:ext cx="3642957" cy="3499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Line 13"/>
            <p:cNvSpPr>
              <a:spLocks noChangeShapeType="1"/>
            </p:cNvSpPr>
            <p:nvPr/>
          </p:nvSpPr>
          <p:spPr bwMode="auto">
            <a:xfrm flipH="1">
              <a:off x="4051775" y="4922784"/>
              <a:ext cx="474890" cy="910121"/>
            </a:xfrm>
            <a:prstGeom prst="line">
              <a:avLst/>
            </a:prstGeom>
            <a:noFill/>
            <a:ln w="165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600"/>
            </a:p>
          </p:txBody>
        </p:sp>
        <p:sp>
          <p:nvSpPr>
            <p:cNvPr id="22" name="Line 15"/>
            <p:cNvSpPr>
              <a:spLocks noChangeShapeType="1"/>
            </p:cNvSpPr>
            <p:nvPr/>
          </p:nvSpPr>
          <p:spPr bwMode="auto">
            <a:xfrm flipH="1">
              <a:off x="4526666" y="3762814"/>
              <a:ext cx="377883" cy="1100571"/>
            </a:xfrm>
            <a:prstGeom prst="line">
              <a:avLst/>
            </a:prstGeom>
            <a:noFill/>
            <a:ln w="889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600"/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12449261" y="3152469"/>
            <a:ext cx="3642957" cy="3499250"/>
            <a:chOff x="11016686" y="3137716"/>
            <a:chExt cx="3642957" cy="3499250"/>
          </a:xfrm>
        </p:grpSpPr>
        <p:pic>
          <p:nvPicPr>
            <p:cNvPr id="26" name="Picture 4" descr="sg_1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16686" y="3137716"/>
              <a:ext cx="3642957" cy="3499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Line 13"/>
            <p:cNvSpPr>
              <a:spLocks noChangeShapeType="1"/>
            </p:cNvSpPr>
            <p:nvPr/>
          </p:nvSpPr>
          <p:spPr bwMode="auto">
            <a:xfrm flipH="1">
              <a:off x="12363271" y="4946740"/>
              <a:ext cx="474890" cy="910121"/>
            </a:xfrm>
            <a:prstGeom prst="line">
              <a:avLst/>
            </a:prstGeom>
            <a:noFill/>
            <a:ln w="165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600"/>
            </a:p>
          </p:txBody>
        </p:sp>
        <p:sp>
          <p:nvSpPr>
            <p:cNvPr id="28" name="Line 15"/>
            <p:cNvSpPr>
              <a:spLocks noChangeShapeType="1"/>
            </p:cNvSpPr>
            <p:nvPr/>
          </p:nvSpPr>
          <p:spPr bwMode="auto">
            <a:xfrm>
              <a:off x="12363272" y="3936817"/>
              <a:ext cx="474891" cy="950524"/>
            </a:xfrm>
            <a:prstGeom prst="line">
              <a:avLst/>
            </a:prstGeom>
            <a:noFill/>
            <a:ln w="889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600"/>
            </a:p>
          </p:txBody>
        </p:sp>
      </p:grpSp>
      <p:sp>
        <p:nvSpPr>
          <p:cNvPr id="29" name="角丸四角形吹き出し 28"/>
          <p:cNvSpPr/>
          <p:nvPr/>
        </p:nvSpPr>
        <p:spPr>
          <a:xfrm rot="5400000">
            <a:off x="1872607" y="6457203"/>
            <a:ext cx="1826125" cy="4544208"/>
          </a:xfrm>
          <a:prstGeom prst="wedgeRoundRectCallout">
            <a:avLst>
              <a:gd name="adj1" fmla="val -83077"/>
              <a:gd name="adj2" fmla="val 26526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27173" y="7963478"/>
            <a:ext cx="5281194" cy="1759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500"/>
              </a:lnSpc>
            </a:pPr>
            <a:r>
              <a:rPr lang="ja-JP" altLang="en-US" sz="5400" spc="300" dirty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もうすぐ</a:t>
            </a:r>
            <a:endParaRPr lang="en-US" altLang="ja-JP" sz="5400" spc="300" dirty="0">
              <a:solidFill>
                <a:srgbClr val="FF33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>
              <a:lnSpc>
                <a:spcPts val="6500"/>
              </a:lnSpc>
            </a:pPr>
            <a:r>
              <a:rPr lang="ja-JP" altLang="en-US" sz="5400" spc="300" dirty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７時５分だよ！</a:t>
            </a:r>
            <a:endParaRPr lang="en-US" altLang="ja-JP" sz="5400" spc="300" dirty="0">
              <a:solidFill>
                <a:srgbClr val="0070C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2" name="角丸四角形吹き出し 31"/>
          <p:cNvSpPr/>
          <p:nvPr/>
        </p:nvSpPr>
        <p:spPr>
          <a:xfrm rot="5400000">
            <a:off x="7545136" y="6671906"/>
            <a:ext cx="1851177" cy="4089749"/>
          </a:xfrm>
          <a:prstGeom prst="wedgeRoundRectCallout">
            <a:avLst>
              <a:gd name="adj1" fmla="val -81006"/>
              <a:gd name="adj2" fmla="val 30167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669465" y="7924717"/>
            <a:ext cx="4033009" cy="1759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500"/>
              </a:lnSpc>
            </a:pPr>
            <a:r>
              <a:rPr lang="ja-JP" altLang="en-US" sz="5400" spc="600" dirty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ちょうど</a:t>
            </a:r>
          </a:p>
          <a:p>
            <a:pPr>
              <a:lnSpc>
                <a:spcPts val="6500"/>
              </a:lnSpc>
            </a:pPr>
            <a:r>
              <a:rPr lang="ja-JP" altLang="en-US" sz="5400" spc="600" dirty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７時のこと！</a:t>
            </a:r>
            <a:endParaRPr lang="en-US" altLang="ja-JP" sz="5400" spc="600" dirty="0">
              <a:solidFill>
                <a:srgbClr val="0070C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916" y="5416553"/>
            <a:ext cx="2126055" cy="212605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761" y="5222545"/>
            <a:ext cx="2278669" cy="2278669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178" y="5337543"/>
            <a:ext cx="2480375" cy="248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44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16" grpId="0" animBg="1"/>
      <p:bldP spid="18" grpId="0"/>
      <p:bldP spid="24" grpId="0" animBg="1"/>
      <p:bldP spid="25" grpId="0" animBg="1"/>
      <p:bldP spid="29" grpId="0" animBg="1"/>
      <p:bldP spid="30" grpId="0"/>
      <p:bldP spid="32" grpId="0" animBg="1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角丸四角形 12"/>
          <p:cNvSpPr/>
          <p:nvPr/>
        </p:nvSpPr>
        <p:spPr>
          <a:xfrm>
            <a:off x="4198067" y="1358461"/>
            <a:ext cx="8989295" cy="1249852"/>
          </a:xfrm>
          <a:prstGeom prst="roundRect">
            <a:avLst>
              <a:gd name="adj" fmla="val 9652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30274" y="1310747"/>
            <a:ext cx="96285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355" dirty="0">
                <a:latin typeface="AR P丸ゴシック体E" pitchFamily="50" charset="-128"/>
                <a:ea typeface="AR P丸ゴシック体E" pitchFamily="50" charset="-128"/>
              </a:rPr>
              <a:t>   </a:t>
            </a:r>
            <a:r>
              <a:rPr lang="ja-JP" altLang="en-US" sz="8000" spc="-433" dirty="0" smtClean="0">
                <a:solidFill>
                  <a:srgbClr val="7030A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２月中に出してください</a:t>
            </a:r>
            <a:endParaRPr lang="ja-JP" altLang="en-US" sz="7200" spc="-433" dirty="0">
              <a:solidFill>
                <a:srgbClr val="7030A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2691783" y="-160513"/>
            <a:ext cx="184731" cy="9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ja-JP" sz="5778" b="1">
              <a:latin typeface="Times" pitchFamily="18" charset="0"/>
            </a:endParaRPr>
          </a:p>
        </p:txBody>
      </p:sp>
      <p:sp>
        <p:nvSpPr>
          <p:cNvPr id="248838" name="Text Box 6"/>
          <p:cNvSpPr txBox="1">
            <a:spLocks noChangeArrowheads="1"/>
          </p:cNvSpPr>
          <p:nvPr/>
        </p:nvSpPr>
        <p:spPr bwMode="auto">
          <a:xfrm>
            <a:off x="2957778" y="-87788"/>
            <a:ext cx="13263033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7800" spc="-433" dirty="0">
                <a:solidFill>
                  <a:srgbClr val="00808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この日本語の意味は？</a:t>
            </a:r>
          </a:p>
        </p:txBody>
      </p:sp>
      <p:sp>
        <p:nvSpPr>
          <p:cNvPr id="16" name="角丸四角形吹き出し 15"/>
          <p:cNvSpPr/>
          <p:nvPr/>
        </p:nvSpPr>
        <p:spPr>
          <a:xfrm rot="5400000">
            <a:off x="13912371" y="6285812"/>
            <a:ext cx="1892981" cy="4788732"/>
          </a:xfrm>
          <a:prstGeom prst="wedgeRoundRectCallout">
            <a:avLst>
              <a:gd name="adj1" fmla="val -74211"/>
              <a:gd name="adj2" fmla="val 3820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29" name="角丸四角形吹き出し 28"/>
          <p:cNvSpPr/>
          <p:nvPr/>
        </p:nvSpPr>
        <p:spPr>
          <a:xfrm rot="5400000">
            <a:off x="1872607" y="6457203"/>
            <a:ext cx="1826125" cy="4544208"/>
          </a:xfrm>
          <a:prstGeom prst="wedgeRoundRectCallout">
            <a:avLst>
              <a:gd name="adj1" fmla="val -83077"/>
              <a:gd name="adj2" fmla="val 26526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32" name="角丸四角形吹き出し 31"/>
          <p:cNvSpPr/>
          <p:nvPr/>
        </p:nvSpPr>
        <p:spPr>
          <a:xfrm rot="5400000">
            <a:off x="7980904" y="6236137"/>
            <a:ext cx="1851177" cy="4961288"/>
          </a:xfrm>
          <a:prstGeom prst="wedgeRoundRectCallout">
            <a:avLst>
              <a:gd name="adj1" fmla="val -81006"/>
              <a:gd name="adj2" fmla="val 30167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pic>
        <p:nvPicPr>
          <p:cNvPr id="31" name="Picture 2" descr="http://aaa.news.coocan.jp/link/2012-02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3514" y="2716743"/>
            <a:ext cx="3820290" cy="3069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http://aaa.news.coocan.jp/link/2012-02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95" y="2740059"/>
            <a:ext cx="3820290" cy="3069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http://aaa.news.coocan.jp/link/2012-02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4691" y="2740059"/>
            <a:ext cx="3820290" cy="3069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正方形/長方形 35"/>
          <p:cNvSpPr/>
          <p:nvPr/>
        </p:nvSpPr>
        <p:spPr bwMode="auto">
          <a:xfrm>
            <a:off x="7916172" y="5273708"/>
            <a:ext cx="542925" cy="513007"/>
          </a:xfrm>
          <a:prstGeom prst="rect">
            <a:avLst/>
          </a:prstGeom>
          <a:solidFill>
            <a:srgbClr val="FFFF00">
              <a:alpha val="3411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13913630" y="4231343"/>
            <a:ext cx="520058" cy="475874"/>
          </a:xfrm>
          <a:prstGeom prst="rect">
            <a:avLst/>
          </a:prstGeom>
          <a:solidFill>
            <a:srgbClr val="FFFF00">
              <a:alpha val="3411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471782" y="4250409"/>
            <a:ext cx="3726285" cy="517392"/>
          </a:xfrm>
          <a:prstGeom prst="rect">
            <a:avLst/>
          </a:prstGeom>
          <a:solidFill>
            <a:srgbClr val="FFFF00">
              <a:alpha val="3411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2978648" y="7816244"/>
            <a:ext cx="10271369" cy="166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500"/>
              </a:lnSpc>
            </a:pPr>
            <a:r>
              <a:rPr lang="ja-JP" altLang="en-US" sz="5400" dirty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２月の真ん中。</a:t>
            </a:r>
          </a:p>
          <a:p>
            <a:pPr>
              <a:lnSpc>
                <a:spcPts val="6500"/>
              </a:lnSpc>
            </a:pPr>
            <a:r>
              <a:rPr lang="ja-JP" altLang="en-US" sz="5400" dirty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２月１５日ころ。</a:t>
            </a:r>
            <a:endParaRPr lang="en-US" altLang="ja-JP" sz="5400" dirty="0">
              <a:solidFill>
                <a:srgbClr val="0070C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65394" y="7860391"/>
            <a:ext cx="4683095" cy="166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500"/>
              </a:lnSpc>
            </a:pPr>
            <a:r>
              <a:rPr lang="ja-JP" altLang="en-US" sz="5400" dirty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２月の真ん中の</a:t>
            </a:r>
          </a:p>
          <a:p>
            <a:pPr>
              <a:lnSpc>
                <a:spcPts val="6500"/>
              </a:lnSpc>
            </a:pPr>
            <a:r>
              <a:rPr lang="ja-JP" altLang="en-US" sz="5400" dirty="0" smtClean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週</a:t>
            </a:r>
            <a:r>
              <a:rPr lang="ja-JP" altLang="en-US" sz="5400" dirty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に出すこと！</a:t>
            </a:r>
            <a:endParaRPr lang="en-US" altLang="ja-JP" sz="5400" dirty="0">
              <a:solidFill>
                <a:srgbClr val="0070C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676209" y="7849579"/>
            <a:ext cx="4582341" cy="1759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500"/>
              </a:lnSpc>
            </a:pPr>
            <a:r>
              <a:rPr lang="ja-JP" altLang="en-US" sz="5400" dirty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２月２９日までに</a:t>
            </a:r>
          </a:p>
          <a:p>
            <a:pPr>
              <a:lnSpc>
                <a:spcPts val="6500"/>
              </a:lnSpc>
            </a:pPr>
            <a:r>
              <a:rPr lang="ja-JP" altLang="en-US" sz="5400" dirty="0" smtClean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出せばいいのよ</a:t>
            </a:r>
            <a:r>
              <a:rPr lang="ja-JP" altLang="en-US" sz="5400" dirty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。</a:t>
            </a:r>
            <a:endParaRPr lang="en-US" altLang="ja-JP" sz="5400" dirty="0">
              <a:solidFill>
                <a:srgbClr val="0070C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486" y="5620314"/>
            <a:ext cx="2126055" cy="2126055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3047" y="5663396"/>
            <a:ext cx="2082974" cy="2082974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3141" y="5620314"/>
            <a:ext cx="2205747" cy="2205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043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16" grpId="0" animBg="1"/>
      <p:bldP spid="29" grpId="0" animBg="1"/>
      <p:bldP spid="32" grpId="0" animBg="1"/>
      <p:bldP spid="36" grpId="0" animBg="1"/>
      <p:bldP spid="37" grpId="0" animBg="1"/>
      <p:bldP spid="38" grpId="0" animBg="1"/>
      <p:bldP spid="39" grpId="0"/>
      <p:bldP spid="40" grpId="0"/>
      <p:bldP spid="4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7be5c42520c3d7f9bde5e757efa2bda49dad0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1088</TotalTime>
  <Words>73</Words>
  <Application>Microsoft Office PowerPoint</Application>
  <PresentationFormat>ユーザー設定</PresentationFormat>
  <Paragraphs>18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AR Pゴシック体S</vt:lpstr>
      <vt:lpstr>AR P丸ゴシック体E</vt:lpstr>
      <vt:lpstr>Eras Bold ITC</vt:lpstr>
      <vt:lpstr>HGP教科書体</vt:lpstr>
      <vt:lpstr>ＭＳ Ｐゴシック</vt:lpstr>
      <vt:lpstr>Osaka</vt:lpstr>
      <vt:lpstr>Arial</vt:lpstr>
      <vt:lpstr>Calibri</vt:lpstr>
      <vt:lpstr>Calibri Light</vt:lpstr>
      <vt:lpstr>Times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116</cp:revision>
  <cp:lastPrinted>2014-09-25T06:35:32Z</cp:lastPrinted>
  <dcterms:created xsi:type="dcterms:W3CDTF">2014-07-20T08:05:01Z</dcterms:created>
  <dcterms:modified xsi:type="dcterms:W3CDTF">2016-02-20T14:43:33Z</dcterms:modified>
</cp:coreProperties>
</file>