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6"/>
  </p:notesMasterIdLst>
  <p:sldIdLst>
    <p:sldId id="263" r:id="rId2"/>
    <p:sldId id="277" r:id="rId3"/>
    <p:sldId id="278" r:id="rId4"/>
    <p:sldId id="279" r:id="rId5"/>
  </p:sldIdLst>
  <p:sldSz cx="17610138" cy="9906000"/>
  <p:notesSz cx="6797675" cy="9926638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336699"/>
    <a:srgbClr val="A9D18E"/>
    <a:srgbClr val="FF0066"/>
    <a:srgbClr val="993366"/>
    <a:srgbClr val="FF6699"/>
    <a:srgbClr val="FF3399"/>
    <a:srgbClr val="9933FF"/>
    <a:srgbClr val="0066FF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CE38-D212-48AF-B58F-0F27A586F9E1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E273-187C-4135-97AA-6AE0B26DE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09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9827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0131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547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7980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747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815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CE38-D212-48AF-B58F-0F27A586F9E1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E273-187C-4135-97AA-6AE0B26DE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65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969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205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300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4CE38-D212-48AF-B58F-0F27A586F9E1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DE273-187C-4135-97AA-6AE0B26DE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1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ja.wikipedia.org/wiki/%E3%83%95%E3%82%A1%E3%82%A4%E3%83%AB:CodetTakerMedal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ext Box 2"/>
          <p:cNvSpPr txBox="1">
            <a:spLocks noChangeArrowheads="1"/>
          </p:cNvSpPr>
          <p:nvPr/>
        </p:nvSpPr>
        <p:spPr bwMode="auto">
          <a:xfrm>
            <a:off x="3681084" y="88251"/>
            <a:ext cx="1009777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009999"/>
                </a:solidFill>
                <a:ea typeface="AR P丸ゴシック体E" pitchFamily="50" charset="-128"/>
              </a:rPr>
              <a:t> </a:t>
            </a:r>
            <a:r>
              <a:rPr lang="ja-JP" altLang="en-US" sz="7800" spc="-433" dirty="0">
                <a:solidFill>
                  <a:srgbClr val="009999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正しいのはだれかな？</a:t>
            </a:r>
            <a:endParaRPr lang="en-US" altLang="ja-JP" sz="7800" spc="-433" dirty="0">
              <a:solidFill>
                <a:srgbClr val="009999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75127" name="Rectangle 23"/>
          <p:cNvSpPr>
            <a:spLocks noChangeArrowheads="1"/>
          </p:cNvSpPr>
          <p:nvPr/>
        </p:nvSpPr>
        <p:spPr bwMode="auto">
          <a:xfrm>
            <a:off x="12844487" y="1728963"/>
            <a:ext cx="4056415" cy="7280451"/>
          </a:xfrm>
          <a:prstGeom prst="rect">
            <a:avLst/>
          </a:prstGeom>
          <a:solidFill>
            <a:schemeClr val="accent6">
              <a:lumMod val="60000"/>
              <a:lumOff val="40000"/>
              <a:alpha val="4588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175128" name="Rectangle 24"/>
          <p:cNvSpPr>
            <a:spLocks noChangeArrowheads="1"/>
          </p:cNvSpPr>
          <p:nvPr/>
        </p:nvSpPr>
        <p:spPr bwMode="auto">
          <a:xfrm>
            <a:off x="12844487" y="8594372"/>
            <a:ext cx="4056415" cy="830086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175129" name="Text Box 25"/>
          <p:cNvSpPr txBox="1">
            <a:spLocks noChangeArrowheads="1"/>
          </p:cNvSpPr>
          <p:nvPr/>
        </p:nvSpPr>
        <p:spPr bwMode="auto">
          <a:xfrm>
            <a:off x="12947674" y="8595413"/>
            <a:ext cx="4315531" cy="714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044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ぼちぼち</a:t>
            </a:r>
            <a:r>
              <a:rPr lang="ja-JP" altLang="en-US" sz="40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スーパー</a:t>
            </a:r>
          </a:p>
        </p:txBody>
      </p:sp>
      <p:pic>
        <p:nvPicPr>
          <p:cNvPr id="175130" name="Picture 26" descr="ya_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3081">
            <a:off x="13457612" y="1813443"/>
            <a:ext cx="1512135" cy="1597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5131" name="Text Box 27"/>
          <p:cNvSpPr txBox="1">
            <a:spLocks noChangeArrowheads="1"/>
          </p:cNvSpPr>
          <p:nvPr/>
        </p:nvSpPr>
        <p:spPr bwMode="auto">
          <a:xfrm>
            <a:off x="15381550" y="2028462"/>
            <a:ext cx="1107996" cy="603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000" dirty="0">
                <a:solidFill>
                  <a:srgbClr val="CC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りんご１個</a:t>
            </a:r>
            <a:r>
              <a:rPr lang="ja-JP" altLang="en-US" sz="2600" dirty="0">
                <a:ea typeface="ＭＳ Ｐゴシック" charset="-128"/>
              </a:rPr>
              <a:t>　</a:t>
            </a:r>
            <a:endParaRPr lang="en-US" altLang="ja-JP" sz="2600" dirty="0">
              <a:ea typeface="ＭＳ Ｐゴシック" charset="-128"/>
            </a:endParaRPr>
          </a:p>
        </p:txBody>
      </p:sp>
      <p:sp>
        <p:nvSpPr>
          <p:cNvPr id="175132" name="Text Box 28"/>
          <p:cNvSpPr txBox="1">
            <a:spLocks noChangeArrowheads="1"/>
          </p:cNvSpPr>
          <p:nvPr/>
        </p:nvSpPr>
        <p:spPr bwMode="auto">
          <a:xfrm>
            <a:off x="14450815" y="5764773"/>
            <a:ext cx="2547585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CC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２０円</a:t>
            </a:r>
          </a:p>
        </p:txBody>
      </p:sp>
      <p:sp>
        <p:nvSpPr>
          <p:cNvPr id="175133" name="Text Box 29"/>
          <p:cNvSpPr txBox="1">
            <a:spLocks noChangeArrowheads="1"/>
          </p:cNvSpPr>
          <p:nvPr/>
        </p:nvSpPr>
        <p:spPr bwMode="auto">
          <a:xfrm>
            <a:off x="13676405" y="3351295"/>
            <a:ext cx="984885" cy="5243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5200" spc="-300" dirty="0">
                <a:latin typeface="HG教科書体" panose="02020609000000000000" pitchFamily="17" charset="-128"/>
                <a:ea typeface="HG教科書体" panose="02020609000000000000" pitchFamily="17" charset="-128"/>
              </a:rPr>
              <a:t>ただし、お一人様</a:t>
            </a:r>
          </a:p>
        </p:txBody>
      </p:sp>
      <p:sp>
        <p:nvSpPr>
          <p:cNvPr id="175134" name="Text Box 30"/>
          <p:cNvSpPr txBox="1">
            <a:spLocks noChangeArrowheads="1"/>
          </p:cNvSpPr>
          <p:nvPr/>
        </p:nvSpPr>
        <p:spPr bwMode="auto">
          <a:xfrm>
            <a:off x="12901994" y="3746335"/>
            <a:ext cx="984885" cy="4839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622" dirty="0">
                <a:ea typeface="AR P教科書体M" pitchFamily="50" charset="-128"/>
              </a:rPr>
              <a:t> 　</a:t>
            </a:r>
            <a:r>
              <a:rPr lang="ja-JP" altLang="en-US" sz="5200" spc="-433" dirty="0">
                <a:latin typeface="HG教科書体" panose="02020609000000000000" pitchFamily="17" charset="-128"/>
                <a:ea typeface="HG教科書体" panose="02020609000000000000" pitchFamily="17" charset="-128"/>
              </a:rPr>
              <a:t>３個までです。</a:t>
            </a:r>
          </a:p>
        </p:txBody>
      </p:sp>
      <p:sp>
        <p:nvSpPr>
          <p:cNvPr id="175140" name="AutoShape 36"/>
          <p:cNvSpPr>
            <a:spLocks noChangeArrowheads="1"/>
          </p:cNvSpPr>
          <p:nvPr/>
        </p:nvSpPr>
        <p:spPr bwMode="auto">
          <a:xfrm>
            <a:off x="2618087" y="3907367"/>
            <a:ext cx="9439801" cy="1352903"/>
          </a:xfrm>
          <a:prstGeom prst="wedgeRoundRectCallout">
            <a:avLst>
              <a:gd name="adj1" fmla="val -54107"/>
              <a:gd name="adj2" fmla="val 28319"/>
              <a:gd name="adj3" fmla="val 16667"/>
            </a:avLst>
          </a:prstGeom>
          <a:noFill/>
          <a:ln w="28575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2600">
              <a:ea typeface="ＭＳ Ｐゴシック" charset="-128"/>
            </a:endParaRPr>
          </a:p>
        </p:txBody>
      </p:sp>
      <p:sp>
        <p:nvSpPr>
          <p:cNvPr id="175141" name="Text Box 37"/>
          <p:cNvSpPr txBox="1">
            <a:spLocks noChangeArrowheads="1"/>
          </p:cNvSpPr>
          <p:nvPr/>
        </p:nvSpPr>
        <p:spPr bwMode="auto">
          <a:xfrm>
            <a:off x="2848348" y="3989607"/>
            <a:ext cx="919894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7200" spc="-433" dirty="0">
                <a:latin typeface="HG教科書体" panose="02020609000000000000" pitchFamily="17" charset="-128"/>
                <a:ea typeface="HG教科書体" panose="02020609000000000000" pitchFamily="17" charset="-128"/>
              </a:rPr>
              <a:t>３個はだめなのよ。</a:t>
            </a:r>
          </a:p>
        </p:txBody>
      </p:sp>
      <p:sp>
        <p:nvSpPr>
          <p:cNvPr id="175142" name="AutoShape 38"/>
          <p:cNvSpPr>
            <a:spLocks noChangeArrowheads="1"/>
          </p:cNvSpPr>
          <p:nvPr/>
        </p:nvSpPr>
        <p:spPr bwMode="auto">
          <a:xfrm>
            <a:off x="2549106" y="1832152"/>
            <a:ext cx="9508782" cy="1247422"/>
          </a:xfrm>
          <a:prstGeom prst="wedgeRoundRectCallout">
            <a:avLst>
              <a:gd name="adj1" fmla="val -54827"/>
              <a:gd name="adj2" fmla="val 29650"/>
              <a:gd name="adj3" fmla="val 16667"/>
            </a:avLst>
          </a:prstGeom>
          <a:noFill/>
          <a:ln w="28575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2600">
              <a:ea typeface="ＭＳ Ｐゴシック" charset="-128"/>
            </a:endParaRPr>
          </a:p>
        </p:txBody>
      </p:sp>
      <p:sp>
        <p:nvSpPr>
          <p:cNvPr id="175143" name="Text Box 39"/>
          <p:cNvSpPr txBox="1">
            <a:spLocks noChangeArrowheads="1"/>
          </p:cNvSpPr>
          <p:nvPr/>
        </p:nvSpPr>
        <p:spPr bwMode="auto">
          <a:xfrm>
            <a:off x="2755498" y="1800375"/>
            <a:ext cx="950066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7200" spc="-433" dirty="0">
                <a:latin typeface="HG教科書体" panose="02020609000000000000" pitchFamily="17" charset="-128"/>
                <a:ea typeface="HG教科書体" panose="02020609000000000000" pitchFamily="17" charset="-128"/>
              </a:rPr>
              <a:t>じゃ、２個買おう</a:t>
            </a:r>
            <a:r>
              <a:rPr lang="ja-JP" altLang="en-US" sz="6000" spc="-433" dirty="0">
                <a:latin typeface="HG教科書体" panose="02020609000000000000" pitchFamily="17" charset="-128"/>
                <a:ea typeface="HG教科書体" panose="02020609000000000000" pitchFamily="17" charset="-128"/>
              </a:rPr>
              <a:t>っ</a:t>
            </a:r>
            <a:r>
              <a:rPr lang="ja-JP" altLang="en-US" sz="7200" spc="-433" dirty="0">
                <a:latin typeface="HG教科書体" panose="02020609000000000000" pitchFamily="17" charset="-128"/>
                <a:ea typeface="HG教科書体" panose="02020609000000000000" pitchFamily="17" charset="-128"/>
              </a:rPr>
              <a:t>と。</a:t>
            </a:r>
            <a:endParaRPr lang="en-US" altLang="ja-JP" sz="7200" spc="-433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75145" name="AutoShape 41"/>
          <p:cNvSpPr>
            <a:spLocks noChangeArrowheads="1"/>
          </p:cNvSpPr>
          <p:nvPr/>
        </p:nvSpPr>
        <p:spPr bwMode="auto">
          <a:xfrm>
            <a:off x="2644854" y="5608320"/>
            <a:ext cx="9413034" cy="3816139"/>
          </a:xfrm>
          <a:prstGeom prst="wedgeRoundRectCallout">
            <a:avLst>
              <a:gd name="adj1" fmla="val -61723"/>
              <a:gd name="adj2" fmla="val -8984"/>
              <a:gd name="adj3" fmla="val 16667"/>
            </a:avLst>
          </a:prstGeom>
          <a:noFill/>
          <a:ln w="28575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2600">
              <a:ea typeface="ＭＳ Ｐゴシック" charset="-128"/>
            </a:endParaRPr>
          </a:p>
        </p:txBody>
      </p:sp>
      <p:sp>
        <p:nvSpPr>
          <p:cNvPr id="175146" name="Text Box 42"/>
          <p:cNvSpPr txBox="1">
            <a:spLocks noChangeArrowheads="1"/>
          </p:cNvSpPr>
          <p:nvPr/>
        </p:nvSpPr>
        <p:spPr bwMode="auto">
          <a:xfrm>
            <a:off x="3284437" y="5569155"/>
            <a:ext cx="60330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000" dirty="0">
                <a:latin typeface="HG教科書体" panose="02020609000000000000" pitchFamily="17" charset="-128"/>
                <a:ea typeface="HG教科書体" panose="02020609000000000000" pitchFamily="17" charset="-128"/>
              </a:rPr>
              <a:t>二人ともだめね。</a:t>
            </a:r>
          </a:p>
        </p:txBody>
      </p:sp>
      <p:sp>
        <p:nvSpPr>
          <p:cNvPr id="175147" name="Text Box 43"/>
          <p:cNvSpPr txBox="1">
            <a:spLocks noChangeArrowheads="1"/>
          </p:cNvSpPr>
          <p:nvPr/>
        </p:nvSpPr>
        <p:spPr bwMode="auto">
          <a:xfrm>
            <a:off x="3544715" y="6417768"/>
            <a:ext cx="603303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600" dirty="0">
                <a:latin typeface="HG教科書体" panose="02020609000000000000" pitchFamily="17" charset="-128"/>
                <a:ea typeface="HG教科書体" panose="02020609000000000000" pitchFamily="17" charset="-128"/>
              </a:rPr>
              <a:t>ぜ</a:t>
            </a:r>
            <a:r>
              <a:rPr lang="ja-JP" altLang="en-US" sz="5400" dirty="0">
                <a:latin typeface="HG教科書体" panose="02020609000000000000" pitchFamily="17" charset="-128"/>
                <a:ea typeface="HG教科書体" panose="02020609000000000000" pitchFamily="17" charset="-128"/>
              </a:rPr>
              <a:t>っ</a:t>
            </a:r>
            <a:r>
              <a:rPr lang="ja-JP" altLang="en-US" sz="6600" dirty="0">
                <a:latin typeface="HG教科書体" panose="02020609000000000000" pitchFamily="17" charset="-128"/>
                <a:ea typeface="HG教科書体" panose="02020609000000000000" pitchFamily="17" charset="-128"/>
              </a:rPr>
              <a:t>たい</a:t>
            </a:r>
          </a:p>
        </p:txBody>
      </p:sp>
      <p:sp>
        <p:nvSpPr>
          <p:cNvPr id="175148" name="Text Box 44"/>
          <p:cNvSpPr txBox="1">
            <a:spLocks noChangeArrowheads="1"/>
          </p:cNvSpPr>
          <p:nvPr/>
        </p:nvSpPr>
        <p:spPr bwMode="auto">
          <a:xfrm>
            <a:off x="3301949" y="7365982"/>
            <a:ext cx="71993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000" dirty="0">
                <a:latin typeface="HG教科書体" panose="02020609000000000000" pitchFamily="17" charset="-128"/>
                <a:ea typeface="HG教科書体" panose="02020609000000000000" pitchFamily="17" charset="-128"/>
              </a:rPr>
              <a:t>３個買わなければ</a:t>
            </a:r>
          </a:p>
        </p:txBody>
      </p:sp>
      <p:sp>
        <p:nvSpPr>
          <p:cNvPr id="175149" name="Text Box 45"/>
          <p:cNvSpPr txBox="1">
            <a:spLocks noChangeArrowheads="1"/>
          </p:cNvSpPr>
          <p:nvPr/>
        </p:nvSpPr>
        <p:spPr bwMode="auto">
          <a:xfrm>
            <a:off x="5152092" y="8342481"/>
            <a:ext cx="715575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5200" dirty="0">
                <a:ea typeface="AR P教科書体M" pitchFamily="50" charset="-128"/>
              </a:rPr>
              <a:t>　　</a:t>
            </a:r>
            <a:r>
              <a:rPr lang="ja-JP" altLang="en-US" sz="6000" dirty="0">
                <a:latin typeface="HG教科書体" panose="02020609000000000000" pitchFamily="17" charset="-128"/>
                <a:ea typeface="HG教科書体" panose="02020609000000000000" pitchFamily="17" charset="-128"/>
              </a:rPr>
              <a:t>ならないのよ。</a:t>
            </a:r>
            <a:endParaRPr lang="ja-JP" altLang="en-US" sz="5200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55" y="1115779"/>
            <a:ext cx="2235516" cy="223551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" y="3574852"/>
            <a:ext cx="2336318" cy="233631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2809" y="7101625"/>
            <a:ext cx="2370458" cy="2370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08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27" grpId="0" animBg="1"/>
      <p:bldP spid="175128" grpId="0" animBg="1"/>
      <p:bldP spid="175129" grpId="0"/>
      <p:bldP spid="175131" grpId="0"/>
      <p:bldP spid="175132" grpId="0"/>
      <p:bldP spid="175133" grpId="0"/>
      <p:bldP spid="175134" grpId="0"/>
      <p:bldP spid="175140" grpId="0" animBg="1"/>
      <p:bldP spid="175141" grpId="0"/>
      <p:bldP spid="175142" grpId="0" animBg="1"/>
      <p:bldP spid="175143" grpId="0"/>
      <p:bldP spid="175145" grpId="0" animBg="1"/>
      <p:bldP spid="175146" grpId="0"/>
      <p:bldP spid="175147" grpId="0"/>
      <p:bldP spid="175148" grpId="0"/>
      <p:bldP spid="1751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13026825" y="1832151"/>
            <a:ext cx="4056415" cy="7741551"/>
          </a:xfrm>
          <a:prstGeom prst="rect">
            <a:avLst/>
          </a:prstGeom>
          <a:solidFill>
            <a:srgbClr val="A9D18E">
              <a:alpha val="4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175106" name="Text Box 2"/>
          <p:cNvSpPr txBox="1">
            <a:spLocks noChangeArrowheads="1"/>
          </p:cNvSpPr>
          <p:nvPr/>
        </p:nvSpPr>
        <p:spPr bwMode="auto">
          <a:xfrm>
            <a:off x="3681084" y="88251"/>
            <a:ext cx="1009777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009999"/>
                </a:solidFill>
                <a:ea typeface="AR P丸ゴシック体E" pitchFamily="50" charset="-128"/>
              </a:rPr>
              <a:t> </a:t>
            </a:r>
            <a:r>
              <a:rPr lang="ja-JP" altLang="en-US" sz="7800" spc="-433" dirty="0">
                <a:solidFill>
                  <a:srgbClr val="009999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正しいのはだれかな？</a:t>
            </a:r>
            <a:endParaRPr lang="en-US" altLang="ja-JP" sz="7800" spc="-433" dirty="0">
              <a:solidFill>
                <a:srgbClr val="009999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75140" name="AutoShape 36"/>
          <p:cNvSpPr>
            <a:spLocks noChangeArrowheads="1"/>
          </p:cNvSpPr>
          <p:nvPr/>
        </p:nvSpPr>
        <p:spPr bwMode="auto">
          <a:xfrm>
            <a:off x="2658237" y="4788657"/>
            <a:ext cx="9439801" cy="1352903"/>
          </a:xfrm>
          <a:prstGeom prst="wedgeRoundRectCallout">
            <a:avLst>
              <a:gd name="adj1" fmla="val -54107"/>
              <a:gd name="adj2" fmla="val 28319"/>
              <a:gd name="adj3" fmla="val 16667"/>
            </a:avLst>
          </a:prstGeom>
          <a:noFill/>
          <a:ln w="28575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2600">
              <a:ea typeface="ＭＳ Ｐゴシック" charset="-128"/>
            </a:endParaRPr>
          </a:p>
        </p:txBody>
      </p:sp>
      <p:sp>
        <p:nvSpPr>
          <p:cNvPr id="175142" name="AutoShape 38"/>
          <p:cNvSpPr>
            <a:spLocks noChangeArrowheads="1"/>
          </p:cNvSpPr>
          <p:nvPr/>
        </p:nvSpPr>
        <p:spPr bwMode="auto">
          <a:xfrm>
            <a:off x="2549106" y="1832151"/>
            <a:ext cx="9508782" cy="2027809"/>
          </a:xfrm>
          <a:prstGeom prst="wedgeRoundRectCallout">
            <a:avLst>
              <a:gd name="adj1" fmla="val -54827"/>
              <a:gd name="adj2" fmla="val 29650"/>
              <a:gd name="adj3" fmla="val 16667"/>
            </a:avLst>
          </a:prstGeom>
          <a:noFill/>
          <a:ln w="28575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2600">
              <a:ea typeface="ＭＳ Ｐゴシック" charset="-128"/>
            </a:endParaRPr>
          </a:p>
        </p:txBody>
      </p:sp>
      <p:sp>
        <p:nvSpPr>
          <p:cNvPr id="175145" name="AutoShape 41"/>
          <p:cNvSpPr>
            <a:spLocks noChangeArrowheads="1"/>
          </p:cNvSpPr>
          <p:nvPr/>
        </p:nvSpPr>
        <p:spPr bwMode="auto">
          <a:xfrm>
            <a:off x="2658237" y="7176500"/>
            <a:ext cx="9413034" cy="2112463"/>
          </a:xfrm>
          <a:prstGeom prst="wedgeRoundRectCallout">
            <a:avLst>
              <a:gd name="adj1" fmla="val -54858"/>
              <a:gd name="adj2" fmla="val -10021"/>
              <a:gd name="adj3" fmla="val 16667"/>
            </a:avLst>
          </a:prstGeom>
          <a:noFill/>
          <a:ln w="28575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2600">
              <a:ea typeface="ＭＳ Ｐゴシック" charset="-128"/>
            </a:endParaRP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2692943" y="2245087"/>
            <a:ext cx="10045950" cy="140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ja-JP" altLang="en-US" sz="5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今は１００万円</a:t>
            </a:r>
            <a:r>
              <a:rPr lang="ja-JP" altLang="en-US" sz="5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で買える</a:t>
            </a:r>
            <a:r>
              <a:rPr lang="ja-JP" altLang="en-US" sz="5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ほど</a:t>
            </a:r>
          </a:p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ja-JP" altLang="en-US" sz="5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安く</a:t>
            </a:r>
            <a:r>
              <a:rPr lang="ja-JP" altLang="en-US" sz="5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なってるんだよ。</a:t>
            </a:r>
            <a:endParaRPr lang="en-US" altLang="ja-JP" sz="54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4" name="Text Box 37"/>
          <p:cNvSpPr txBox="1">
            <a:spLocks noChangeArrowheads="1"/>
          </p:cNvSpPr>
          <p:nvPr/>
        </p:nvSpPr>
        <p:spPr bwMode="auto">
          <a:xfrm>
            <a:off x="2729091" y="5390574"/>
            <a:ext cx="9547217" cy="522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3322"/>
              </a:lnSpc>
              <a:spcBef>
                <a:spcPct val="50000"/>
              </a:spcBef>
            </a:pPr>
            <a:r>
              <a:rPr lang="ja-JP" altLang="en-US" sz="5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１００万以下で</a:t>
            </a:r>
            <a:r>
              <a:rPr lang="ja-JP" altLang="en-US" sz="5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は買う</a:t>
            </a:r>
            <a:r>
              <a:rPr lang="ja-JP" altLang="en-US" sz="5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のは難しいよ。</a:t>
            </a:r>
          </a:p>
        </p:txBody>
      </p:sp>
      <p:sp>
        <p:nvSpPr>
          <p:cNvPr id="25" name="Text Box 39"/>
          <p:cNvSpPr txBox="1">
            <a:spLocks noChangeArrowheads="1"/>
          </p:cNvSpPr>
          <p:nvPr/>
        </p:nvSpPr>
        <p:spPr bwMode="auto">
          <a:xfrm>
            <a:off x="2882439" y="7595962"/>
            <a:ext cx="8937864" cy="140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ja-JP" altLang="en-US" sz="5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１００万円で</a:t>
            </a:r>
            <a:r>
              <a:rPr lang="ja-JP" altLang="en-US" sz="5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は少なすぎる</a:t>
            </a:r>
          </a:p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ja-JP" altLang="en-US" sz="5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という意味</a:t>
            </a:r>
            <a:r>
              <a:rPr lang="ja-JP" altLang="en-US" sz="5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よ。</a:t>
            </a:r>
            <a:endParaRPr lang="en-US" altLang="ja-JP" sz="54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13684414" y="3048895"/>
            <a:ext cx="923330" cy="436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622" dirty="0">
                <a:ea typeface="AR P教科書体M" pitchFamily="50" charset="-128"/>
              </a:rPr>
              <a:t> 　</a:t>
            </a:r>
            <a:r>
              <a:rPr lang="ja-JP" altLang="en-US" sz="48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万は必要だな。</a:t>
            </a: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0805" y="7253777"/>
            <a:ext cx="3224358" cy="2425049"/>
          </a:xfrm>
          <a:prstGeom prst="rect">
            <a:avLst/>
          </a:prstGeom>
        </p:spPr>
      </p:pic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15948398" y="1870877"/>
            <a:ext cx="923330" cy="5902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622" dirty="0">
                <a:ea typeface="AR P教科書体M" pitchFamily="50" charset="-128"/>
              </a:rPr>
              <a:t> </a:t>
            </a:r>
            <a:r>
              <a:rPr lang="ja-JP" altLang="en-US" sz="48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新しい車を買いたいが、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14805041" y="2245087"/>
            <a:ext cx="1107996" cy="5902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622" dirty="0">
                <a:ea typeface="AR P教科書体M" pitchFamily="50" charset="-128"/>
              </a:rPr>
              <a:t> </a:t>
            </a:r>
            <a:r>
              <a:rPr lang="ja-JP" altLang="en-US" sz="6000" dirty="0">
                <a:solidFill>
                  <a:srgbClr val="FF0066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少なくとも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3551204" y="2832177"/>
            <a:ext cx="1872816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１００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338" y="1624444"/>
            <a:ext cx="2235516" cy="2235516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92" y="4176065"/>
            <a:ext cx="2336318" cy="2336318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015" y="6997598"/>
            <a:ext cx="2370458" cy="2370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45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75140" grpId="0" animBg="1"/>
      <p:bldP spid="175142" grpId="0" animBg="1"/>
      <p:bldP spid="175145" grpId="0" animBg="1"/>
      <p:bldP spid="23" grpId="0"/>
      <p:bldP spid="24" grpId="0"/>
      <p:bldP spid="25" grpId="0"/>
      <p:bldP spid="27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ext Box 2"/>
          <p:cNvSpPr txBox="1">
            <a:spLocks noChangeArrowheads="1"/>
          </p:cNvSpPr>
          <p:nvPr/>
        </p:nvSpPr>
        <p:spPr bwMode="auto">
          <a:xfrm>
            <a:off x="3681084" y="88251"/>
            <a:ext cx="1009777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009999"/>
                </a:solidFill>
                <a:ea typeface="AR P丸ゴシック体E" pitchFamily="50" charset="-128"/>
              </a:rPr>
              <a:t> </a:t>
            </a:r>
            <a:r>
              <a:rPr lang="ja-JP" altLang="en-US" sz="7800" spc="-433" dirty="0">
                <a:solidFill>
                  <a:srgbClr val="009999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正しいのはだれかな？</a:t>
            </a:r>
            <a:endParaRPr lang="en-US" altLang="ja-JP" sz="7800" spc="-433" dirty="0">
              <a:solidFill>
                <a:srgbClr val="009999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75140" name="AutoShape 36"/>
          <p:cNvSpPr>
            <a:spLocks noChangeArrowheads="1"/>
          </p:cNvSpPr>
          <p:nvPr/>
        </p:nvSpPr>
        <p:spPr bwMode="auto">
          <a:xfrm>
            <a:off x="2685798" y="4412198"/>
            <a:ext cx="9718744" cy="1531895"/>
          </a:xfrm>
          <a:prstGeom prst="wedgeRoundRectCallout">
            <a:avLst>
              <a:gd name="adj1" fmla="val -54107"/>
              <a:gd name="adj2" fmla="val 28319"/>
              <a:gd name="adj3" fmla="val 16667"/>
            </a:avLst>
          </a:prstGeom>
          <a:noFill/>
          <a:ln w="28575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2600">
              <a:ea typeface="ＭＳ Ｐゴシック" charset="-128"/>
            </a:endParaRPr>
          </a:p>
        </p:txBody>
      </p:sp>
      <p:sp>
        <p:nvSpPr>
          <p:cNvPr id="175142" name="AutoShape 38"/>
          <p:cNvSpPr>
            <a:spLocks noChangeArrowheads="1"/>
          </p:cNvSpPr>
          <p:nvPr/>
        </p:nvSpPr>
        <p:spPr bwMode="auto">
          <a:xfrm>
            <a:off x="2549105" y="1832151"/>
            <a:ext cx="9855437" cy="2027809"/>
          </a:xfrm>
          <a:prstGeom prst="wedgeRoundRectCallout">
            <a:avLst>
              <a:gd name="adj1" fmla="val -54827"/>
              <a:gd name="adj2" fmla="val 29650"/>
              <a:gd name="adj3" fmla="val 16667"/>
            </a:avLst>
          </a:prstGeom>
          <a:noFill/>
          <a:ln w="28575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2600">
              <a:ea typeface="ＭＳ Ｐゴシック" charset="-128"/>
            </a:endParaRPr>
          </a:p>
        </p:txBody>
      </p:sp>
      <p:sp>
        <p:nvSpPr>
          <p:cNvPr id="175145" name="AutoShape 41"/>
          <p:cNvSpPr>
            <a:spLocks noChangeArrowheads="1"/>
          </p:cNvSpPr>
          <p:nvPr/>
        </p:nvSpPr>
        <p:spPr bwMode="auto">
          <a:xfrm>
            <a:off x="2644854" y="6496331"/>
            <a:ext cx="9759688" cy="2928128"/>
          </a:xfrm>
          <a:prstGeom prst="wedgeRoundRectCallout">
            <a:avLst>
              <a:gd name="adj1" fmla="val -54858"/>
              <a:gd name="adj2" fmla="val -10021"/>
              <a:gd name="adj3" fmla="val 16667"/>
            </a:avLst>
          </a:prstGeom>
          <a:noFill/>
          <a:ln w="28575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2600">
              <a:ea typeface="ＭＳ Ｐゴシック" charset="-128"/>
            </a:endParaRPr>
          </a:p>
        </p:txBody>
      </p:sp>
      <p:sp>
        <p:nvSpPr>
          <p:cNvPr id="18" name="Text Box 39"/>
          <p:cNvSpPr txBox="1">
            <a:spLocks noChangeArrowheads="1"/>
          </p:cNvSpPr>
          <p:nvPr/>
        </p:nvSpPr>
        <p:spPr bwMode="auto">
          <a:xfrm>
            <a:off x="2797325" y="2227155"/>
            <a:ext cx="9607218" cy="146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ja-JP" altLang="en-US" sz="6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がんばって 相手を せめて</a:t>
            </a:r>
            <a:endParaRPr lang="ja-JP" altLang="en-US" sz="60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ja-JP" altLang="en-US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銅メダルをとるということ。</a:t>
            </a:r>
            <a:endParaRPr lang="en-US" altLang="ja-JP" sz="60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9" name="Text Box 37"/>
          <p:cNvSpPr txBox="1">
            <a:spLocks noChangeArrowheads="1"/>
          </p:cNvSpPr>
          <p:nvPr/>
        </p:nvSpPr>
        <p:spPr bwMode="auto">
          <a:xfrm>
            <a:off x="2710220" y="5050615"/>
            <a:ext cx="9694323" cy="541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ja-JP" altLang="en-US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銅メダル</a:t>
            </a:r>
            <a:r>
              <a:rPr lang="ja-JP" altLang="en-US" sz="6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はかくじつ</a:t>
            </a:r>
            <a:r>
              <a:rPr lang="ja-JP" altLang="en-US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にとれるのよ。</a:t>
            </a: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3076311" y="6945936"/>
            <a:ext cx="8814299" cy="2379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ja-JP" altLang="en-US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さいていでも</a:t>
            </a:r>
          </a:p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ja-JP" altLang="en-US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銅メダルは</a:t>
            </a:r>
            <a:r>
              <a:rPr lang="ja-JP" altLang="en-US" sz="6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とってほしい</a:t>
            </a:r>
            <a:endParaRPr lang="en-US" altLang="ja-JP" sz="60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en-US" altLang="ja-JP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en-US" altLang="ja-JP" sz="6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                </a:t>
            </a:r>
            <a:r>
              <a:rPr lang="ja-JP" altLang="en-US" sz="6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と</a:t>
            </a:r>
            <a:r>
              <a:rPr lang="ja-JP" altLang="en-US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いう意味よ。</a:t>
            </a:r>
            <a:endParaRPr lang="en-US" altLang="ja-JP" sz="60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13222161" y="1744010"/>
            <a:ext cx="3952420" cy="7695558"/>
          </a:xfrm>
          <a:prstGeom prst="rect">
            <a:avLst/>
          </a:prstGeom>
          <a:solidFill>
            <a:srgbClr val="A9D18E">
              <a:alpha val="4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13330740" y="1324480"/>
            <a:ext cx="984885" cy="8464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622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 　</a:t>
            </a:r>
            <a:r>
              <a:rPr lang="ja-JP" altLang="en-US" sz="5200" spc="-15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銅メダルはとってほしいなあ。</a:t>
            </a:r>
          </a:p>
        </p:txBody>
      </p:sp>
      <p:sp>
        <p:nvSpPr>
          <p:cNvPr id="33" name="Text Box 30"/>
          <p:cNvSpPr txBox="1">
            <a:spLocks noChangeArrowheads="1"/>
          </p:cNvSpPr>
          <p:nvPr/>
        </p:nvSpPr>
        <p:spPr bwMode="auto">
          <a:xfrm>
            <a:off x="16077106" y="1770464"/>
            <a:ext cx="923330" cy="7461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622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4800" spc="-15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金メダルは無理だろうけど、</a:t>
            </a:r>
          </a:p>
        </p:txBody>
      </p:sp>
      <p:sp>
        <p:nvSpPr>
          <p:cNvPr id="34" name="Text Box 30"/>
          <p:cNvSpPr txBox="1">
            <a:spLocks noChangeArrowheads="1"/>
          </p:cNvSpPr>
          <p:nvPr/>
        </p:nvSpPr>
        <p:spPr bwMode="auto">
          <a:xfrm>
            <a:off x="14499360" y="1967186"/>
            <a:ext cx="1292662" cy="5902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622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   </a:t>
            </a:r>
            <a:r>
              <a:rPr lang="ja-JP" altLang="en-US" sz="7200" dirty="0" smtClean="0">
                <a:solidFill>
                  <a:srgbClr val="FF0066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せ </a:t>
            </a:r>
            <a:r>
              <a:rPr lang="ja-JP" altLang="en-US" sz="7200" dirty="0">
                <a:solidFill>
                  <a:srgbClr val="FF0066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め </a:t>
            </a:r>
            <a:r>
              <a:rPr lang="ja-JP" altLang="en-US" sz="7200" dirty="0" smtClean="0">
                <a:solidFill>
                  <a:srgbClr val="FF0066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て</a:t>
            </a:r>
            <a:endParaRPr lang="ja-JP" altLang="en-US" sz="7200" dirty="0">
              <a:solidFill>
                <a:srgbClr val="FF0066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pic>
        <p:nvPicPr>
          <p:cNvPr id="35" name="Picture 2" descr="http://upload.wikimedia.org/wikipedia/commons/thumb/a/a1/CodetTakerMedal.jpg/250px-CodetTakerMedal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0981" y="7308535"/>
            <a:ext cx="1809607" cy="1842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20" y="1881427"/>
            <a:ext cx="2235516" cy="2235516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907" y="4333064"/>
            <a:ext cx="2336318" cy="2336318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85503"/>
            <a:ext cx="2310025" cy="23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33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40" grpId="0" animBg="1"/>
      <p:bldP spid="175142" grpId="0" animBg="1"/>
      <p:bldP spid="175145" grpId="0" animBg="1"/>
      <p:bldP spid="18" grpId="0"/>
      <p:bldP spid="19" grpId="0"/>
      <p:bldP spid="20" grpId="0"/>
      <p:bldP spid="22" grpId="0" animBg="1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40" name="AutoShape 36"/>
          <p:cNvSpPr>
            <a:spLocks noChangeArrowheads="1"/>
          </p:cNvSpPr>
          <p:nvPr/>
        </p:nvSpPr>
        <p:spPr bwMode="auto">
          <a:xfrm>
            <a:off x="2683537" y="4187453"/>
            <a:ext cx="9918037" cy="2015050"/>
          </a:xfrm>
          <a:prstGeom prst="wedgeRoundRectCallout">
            <a:avLst>
              <a:gd name="adj1" fmla="val -54107"/>
              <a:gd name="adj2" fmla="val 28319"/>
              <a:gd name="adj3" fmla="val 16667"/>
            </a:avLst>
          </a:prstGeom>
          <a:noFill/>
          <a:ln w="28575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2600">
              <a:ea typeface="ＭＳ Ｐゴシック" charset="-128"/>
            </a:endParaRPr>
          </a:p>
        </p:txBody>
      </p:sp>
      <p:sp>
        <p:nvSpPr>
          <p:cNvPr id="175142" name="AutoShape 38"/>
          <p:cNvSpPr>
            <a:spLocks noChangeArrowheads="1"/>
          </p:cNvSpPr>
          <p:nvPr/>
        </p:nvSpPr>
        <p:spPr bwMode="auto">
          <a:xfrm>
            <a:off x="2596979" y="1865816"/>
            <a:ext cx="10004596" cy="2027809"/>
          </a:xfrm>
          <a:prstGeom prst="wedgeRoundRectCallout">
            <a:avLst>
              <a:gd name="adj1" fmla="val -54827"/>
              <a:gd name="adj2" fmla="val 29650"/>
              <a:gd name="adj3" fmla="val 16667"/>
            </a:avLst>
          </a:prstGeom>
          <a:noFill/>
          <a:ln w="28575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2600">
              <a:ea typeface="ＭＳ Ｐゴシック" charset="-128"/>
            </a:endParaRPr>
          </a:p>
        </p:txBody>
      </p:sp>
      <p:sp>
        <p:nvSpPr>
          <p:cNvPr id="175145" name="AutoShape 41"/>
          <p:cNvSpPr>
            <a:spLocks noChangeArrowheads="1"/>
          </p:cNvSpPr>
          <p:nvPr/>
        </p:nvSpPr>
        <p:spPr bwMode="auto">
          <a:xfrm>
            <a:off x="2644854" y="6570397"/>
            <a:ext cx="9956720" cy="3047719"/>
          </a:xfrm>
          <a:prstGeom prst="wedgeRoundRectCallout">
            <a:avLst>
              <a:gd name="adj1" fmla="val -54858"/>
              <a:gd name="adj2" fmla="val -10021"/>
              <a:gd name="adj3" fmla="val 16667"/>
            </a:avLst>
          </a:prstGeom>
          <a:noFill/>
          <a:ln w="28575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2600">
              <a:ea typeface="ＭＳ Ｐゴシック" charset="-128"/>
            </a:endParaRPr>
          </a:p>
        </p:txBody>
      </p:sp>
      <p:sp>
        <p:nvSpPr>
          <p:cNvPr id="17" name="Text Box 37"/>
          <p:cNvSpPr txBox="1">
            <a:spLocks noChangeArrowheads="1"/>
          </p:cNvSpPr>
          <p:nvPr/>
        </p:nvSpPr>
        <p:spPr bwMode="auto">
          <a:xfrm>
            <a:off x="2918621" y="4667713"/>
            <a:ext cx="8151301" cy="146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ja-JP" altLang="en-US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「あまり」という漢字を</a:t>
            </a:r>
          </a:p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ja-JP" altLang="en-US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よくまちがえるのね。</a:t>
            </a:r>
          </a:p>
        </p:txBody>
      </p: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2649617" y="2239936"/>
            <a:ext cx="9831160" cy="146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ja-JP" altLang="en-US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君は、ほんとに</a:t>
            </a:r>
          </a:p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ja-JP" altLang="en-US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漢字をまちがえること</a:t>
            </a:r>
            <a:r>
              <a:rPr lang="ja-JP" altLang="en-US" sz="6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がいん</a:t>
            </a:r>
            <a:r>
              <a:rPr lang="ja-JP" altLang="en-US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だね。</a:t>
            </a:r>
            <a:endParaRPr lang="en-US" altLang="ja-JP" sz="60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2998570" y="7039865"/>
            <a:ext cx="10063875" cy="2379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ja-JP" altLang="en-US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あまり多すぎること</a:t>
            </a:r>
            <a:r>
              <a:rPr lang="ja-JP" altLang="en-US" sz="6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はない</a:t>
            </a:r>
          </a:p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ja-JP" altLang="en-US" sz="6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と</a:t>
            </a:r>
            <a:r>
              <a:rPr lang="ja-JP" altLang="en-US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いう意味よ。</a:t>
            </a:r>
          </a:p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ja-JP" altLang="en-US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よくがんばってるわね。</a:t>
            </a:r>
            <a:endParaRPr lang="en-US" altLang="ja-JP" sz="60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3165011" y="1865816"/>
            <a:ext cx="3952420" cy="7695558"/>
          </a:xfrm>
          <a:prstGeom prst="rect">
            <a:avLst/>
          </a:prstGeom>
          <a:solidFill>
            <a:srgbClr val="A9D18E">
              <a:alpha val="4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13336115" y="1481529"/>
            <a:ext cx="1107996" cy="8464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622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 　</a:t>
            </a:r>
            <a:r>
              <a:rPr lang="ja-JP" altLang="en-US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多すぎるよ！</a:t>
            </a:r>
          </a:p>
        </p:txBody>
      </p:sp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15835290" y="1892270"/>
            <a:ext cx="1107996" cy="7461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622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6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漢字のまちがいが</a:t>
            </a:r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14532395" y="1865816"/>
            <a:ext cx="1200329" cy="5902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622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   </a:t>
            </a:r>
            <a:r>
              <a:rPr lang="ja-JP" altLang="en-US" sz="6600" dirty="0">
                <a:solidFill>
                  <a:srgbClr val="FF0066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あまりにも</a:t>
            </a: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93" t="17091" r="45495" b="54909"/>
          <a:stretch/>
        </p:blipFill>
        <p:spPr>
          <a:xfrm rot="296535">
            <a:off x="13435873" y="6946131"/>
            <a:ext cx="2485119" cy="2296252"/>
          </a:xfrm>
          <a:prstGeom prst="rect">
            <a:avLst/>
          </a:prstGeom>
        </p:spPr>
      </p:pic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681084" y="88251"/>
            <a:ext cx="1009777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009999"/>
                </a:solidFill>
                <a:ea typeface="AR P丸ゴシック体E" pitchFamily="50" charset="-128"/>
              </a:rPr>
              <a:t> </a:t>
            </a:r>
            <a:r>
              <a:rPr lang="ja-JP" altLang="en-US" sz="7800" spc="-433" dirty="0">
                <a:solidFill>
                  <a:srgbClr val="009999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正しいのはだれかな？</a:t>
            </a:r>
            <a:endParaRPr lang="en-US" altLang="ja-JP" sz="7800" spc="-433" dirty="0">
              <a:solidFill>
                <a:srgbClr val="009999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07" y="1761962"/>
            <a:ext cx="2235516" cy="2235516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1" y="4381392"/>
            <a:ext cx="2336318" cy="2336318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874" y="6983331"/>
            <a:ext cx="2370458" cy="2370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67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40" grpId="0" animBg="1"/>
      <p:bldP spid="175142" grpId="0" animBg="1"/>
      <p:bldP spid="175145" grpId="0" animBg="1"/>
      <p:bldP spid="17" grpId="0"/>
      <p:bldP spid="21" grpId="0"/>
      <p:bldP spid="23" grpId="0"/>
      <p:bldP spid="24" grpId="0" animBg="1"/>
      <p:bldP spid="25" grpId="0"/>
      <p:bldP spid="26" grpId="0"/>
      <p:bldP spid="2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dc55136143d114eadb32b3e39f9c5ec67fe3f8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</TotalTime>
  <Words>171</Words>
  <Application>Microsoft Office PowerPoint</Application>
  <PresentationFormat>ユーザー設定</PresentationFormat>
  <Paragraphs>43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7" baseType="lpstr">
      <vt:lpstr>AR Pゴシック体S</vt:lpstr>
      <vt:lpstr>AR P丸ゴシック体E</vt:lpstr>
      <vt:lpstr>AR P教科書体M</vt:lpstr>
      <vt:lpstr>Eras Bold ITC</vt:lpstr>
      <vt:lpstr>HGP教科書体</vt:lpstr>
      <vt:lpstr>HGP創英角ｺﾞｼｯｸUB</vt:lpstr>
      <vt:lpstr>HGP創英角ﾎﾟｯﾌﾟ体</vt:lpstr>
      <vt:lpstr>HG教科書体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116</cp:revision>
  <cp:lastPrinted>2014-09-25T06:35:32Z</cp:lastPrinted>
  <dcterms:created xsi:type="dcterms:W3CDTF">2014-07-20T08:05:01Z</dcterms:created>
  <dcterms:modified xsi:type="dcterms:W3CDTF">2016-02-20T14:49:07Z</dcterms:modified>
</cp:coreProperties>
</file>