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18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17610138" cy="9906000"/>
  <p:notesSz cx="6797675" cy="9926638"/>
  <p:custDataLst>
    <p:tags r:id="rId19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0066"/>
    <a:srgbClr val="336699"/>
    <a:srgbClr val="993366"/>
    <a:srgbClr val="008080"/>
    <a:srgbClr val="FF6699"/>
    <a:srgbClr val="FF3399"/>
    <a:srgbClr val="9933FF"/>
    <a:srgbClr val="0066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59ED4-A57A-4DD7-9C5D-68E6BC71C0A8}" type="datetimeFigureOut">
              <a:rPr kumimoji="1" lang="ja-JP" altLang="en-US" smtClean="0"/>
              <a:t>2016/2/21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CC4D0-E3C0-47DA-B12C-27B213BF2C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625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fld id="{233F68CA-2537-4CBE-924F-12ABB8A127D3}" type="slidenum">
              <a:rPr lang="en-US" altLang="ja-JP" sz="1300" smtClean="0">
                <a:ea typeface="Osaka" charset="-128"/>
              </a:rPr>
              <a:pPr eaLnBrk="1" hangingPunct="1"/>
              <a:t>1</a:t>
            </a:fld>
            <a:endParaRPr lang="en-US" altLang="ja-JP" sz="1300" smtClean="0">
              <a:ea typeface="Osaka" charset="-128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155594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fld id="{233F68CA-2537-4CBE-924F-12ABB8A127D3}" type="slidenum">
              <a:rPr lang="en-US" altLang="ja-JP" sz="1300" smtClean="0">
                <a:ea typeface="Osaka" charset="-128"/>
              </a:rPr>
              <a:pPr eaLnBrk="1" hangingPunct="1"/>
              <a:t>4</a:t>
            </a:fld>
            <a:endParaRPr lang="en-US" altLang="ja-JP" sz="1300" smtClean="0">
              <a:ea typeface="Osaka" charset="-128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257101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fld id="{233F68CA-2537-4CBE-924F-12ABB8A127D3}" type="slidenum">
              <a:rPr lang="en-US" altLang="ja-JP" sz="1300" smtClean="0">
                <a:ea typeface="Osaka" charset="-128"/>
              </a:rPr>
              <a:pPr eaLnBrk="1" hangingPunct="1"/>
              <a:t>6</a:t>
            </a:fld>
            <a:endParaRPr lang="en-US" altLang="ja-JP" sz="1300" smtClean="0">
              <a:ea typeface="Osaka" charset="-128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1159811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fld id="{233F68CA-2537-4CBE-924F-12ABB8A127D3}" type="slidenum">
              <a:rPr lang="en-US" altLang="ja-JP" sz="1300" smtClean="0">
                <a:ea typeface="Osaka" charset="-128"/>
              </a:rPr>
              <a:pPr eaLnBrk="1" hangingPunct="1"/>
              <a:t>8</a:t>
            </a:fld>
            <a:endParaRPr lang="en-US" altLang="ja-JP" sz="1300" smtClean="0">
              <a:ea typeface="Osaka" charset="-128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642372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fld id="{233F68CA-2537-4CBE-924F-12ABB8A127D3}" type="slidenum">
              <a:rPr lang="en-US" altLang="ja-JP" sz="1300" smtClean="0">
                <a:ea typeface="Osaka" charset="-128"/>
              </a:rPr>
              <a:pPr eaLnBrk="1" hangingPunct="1"/>
              <a:t>10</a:t>
            </a:fld>
            <a:endParaRPr lang="en-US" altLang="ja-JP" sz="1300" smtClean="0">
              <a:ea typeface="Osaka" charset="-128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041415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fld id="{233F68CA-2537-4CBE-924F-12ABB8A127D3}" type="slidenum">
              <a:rPr lang="en-US" altLang="ja-JP" sz="1300" smtClean="0">
                <a:ea typeface="Osaka" charset="-128"/>
              </a:rPr>
              <a:pPr eaLnBrk="1" hangingPunct="1"/>
              <a:t>12</a:t>
            </a:fld>
            <a:endParaRPr lang="en-US" altLang="ja-JP" sz="1300" smtClean="0">
              <a:ea typeface="Osaka" charset="-128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163572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fld id="{233F68CA-2537-4CBE-924F-12ABB8A127D3}" type="slidenum">
              <a:rPr lang="en-US" altLang="ja-JP" sz="1300" smtClean="0">
                <a:ea typeface="Osaka" charset="-128"/>
              </a:rPr>
              <a:pPr eaLnBrk="1" hangingPunct="1"/>
              <a:t>14</a:t>
            </a:fld>
            <a:endParaRPr lang="en-US" altLang="ja-JP" sz="1300" smtClean="0">
              <a:ea typeface="Osaka" charset="-128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517243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1pPr>
            <a:lvl2pPr marL="742950" indent="-28575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2pPr>
            <a:lvl3pPr marL="1143000" indent="-22860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3pPr>
            <a:lvl4pPr marL="1600200" indent="-22860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4pPr>
            <a:lvl5pPr marL="2057400" indent="-22860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丸ｺﾞｼｯｸM-PRO" pitchFamily="50" charset="-128"/>
              </a:defRPr>
            </a:lvl9pPr>
          </a:lstStyle>
          <a:p>
            <a:pPr eaLnBrk="1" hangingPunct="1"/>
            <a:fld id="{233F68CA-2537-4CBE-924F-12ABB8A127D3}" type="slidenum">
              <a:rPr lang="en-US" altLang="ja-JP" sz="1300" smtClean="0">
                <a:ea typeface="Osaka" charset="-128"/>
              </a:rPr>
              <a:pPr eaLnBrk="1" hangingPunct="1"/>
              <a:t>16</a:t>
            </a:fld>
            <a:endParaRPr lang="en-US" altLang="ja-JP" sz="1300" smtClean="0">
              <a:ea typeface="Osaka" charset="-128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892372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01267" y="1621191"/>
            <a:ext cx="13207604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4823-0DEB-4421-8BB9-B1284086D130}" type="datetimeFigureOut">
              <a:rPr kumimoji="1" lang="ja-JP" altLang="en-US" smtClean="0"/>
              <a:t>2016/2/21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6AD4-88A5-4C0C-B437-DE022811F2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876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305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2602255" y="527403"/>
            <a:ext cx="3797186" cy="839487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10697" y="527403"/>
            <a:ext cx="11171431" cy="839487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4914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39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97A11D6A-2C9E-423E-8C8F-E4AFD572C89F}" type="datetimeFigureOut">
              <a:rPr kumimoji="1" lang="ja-JP" altLang="en-US" smtClean="0"/>
              <a:t>2016/2/21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169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3812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01525" y="2469622"/>
            <a:ext cx="15188744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01525" y="6629225"/>
            <a:ext cx="15188744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838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10697" y="2637014"/>
            <a:ext cx="7484309" cy="628526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915132" y="2637014"/>
            <a:ext cx="7484309" cy="628526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514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2991" y="527404"/>
            <a:ext cx="15188744" cy="1914702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12991" y="2428347"/>
            <a:ext cx="744991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212991" y="3618442"/>
            <a:ext cx="7449913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8915133" y="2428347"/>
            <a:ext cx="7486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8915133" y="3618442"/>
            <a:ext cx="7486602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2016/2/21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084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4823-0DEB-4421-8BB9-B1284086D130}" type="datetimeFigureOut">
              <a:rPr kumimoji="1" lang="ja-JP" altLang="en-US" smtClean="0"/>
              <a:t>2016/2/21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6AD4-88A5-4C0C-B437-DE022811F2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9871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2016/2/21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343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306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0454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4823-0DEB-4421-8BB9-B1284086D130}" type="datetimeFigureOut">
              <a:rPr kumimoji="1" lang="ja-JP" altLang="en-US" smtClean="0"/>
              <a:t>2016/2/21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96AD4-88A5-4C0C-B437-DE022811F2D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16601716" y="92297"/>
            <a:ext cx="1191302" cy="712206"/>
            <a:chOff x="16601716" y="92297"/>
            <a:chExt cx="1191302" cy="712206"/>
          </a:xfrm>
        </p:grpSpPr>
        <p:sp>
          <p:nvSpPr>
            <p:cNvPr id="8" name="二等辺三角形 7"/>
            <p:cNvSpPr/>
            <p:nvPr/>
          </p:nvSpPr>
          <p:spPr>
            <a:xfrm rot="2986989" flipH="1">
              <a:off x="17023356" y="104466"/>
              <a:ext cx="269350" cy="719450"/>
            </a:xfrm>
            <a:prstGeom prst="triangle">
              <a:avLst>
                <a:gd name="adj" fmla="val 98107"/>
              </a:avLst>
            </a:prstGeom>
            <a:solidFill>
              <a:srgbClr val="0066FF">
                <a:alpha val="27059"/>
              </a:srgbClr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二等辺三角形 8"/>
            <p:cNvSpPr/>
            <p:nvPr/>
          </p:nvSpPr>
          <p:spPr>
            <a:xfrm rot="13785906">
              <a:off x="16695228" y="618297"/>
              <a:ext cx="149087" cy="195122"/>
            </a:xfrm>
            <a:prstGeom prst="triangle">
              <a:avLst>
                <a:gd name="adj" fmla="val 27482"/>
              </a:avLst>
            </a:prstGeom>
            <a:solidFill>
              <a:srgbClr val="66FFFF">
                <a:alpha val="27059"/>
              </a:srgbClr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二等辺三角形 9"/>
            <p:cNvSpPr/>
            <p:nvPr/>
          </p:nvSpPr>
          <p:spPr>
            <a:xfrm rot="3330283">
              <a:off x="16836687" y="-142674"/>
              <a:ext cx="266839" cy="736782"/>
            </a:xfrm>
            <a:prstGeom prst="triangle">
              <a:avLst>
                <a:gd name="adj" fmla="val 100000"/>
              </a:avLst>
            </a:prstGeom>
            <a:solidFill>
              <a:srgbClr val="99FFCC">
                <a:alpha val="27059"/>
              </a:srgbClr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1" name="直線コネクタ 10"/>
            <p:cNvCxnSpPr>
              <a:endCxn id="9" idx="0"/>
            </p:cNvCxnSpPr>
            <p:nvPr/>
          </p:nvCxnSpPr>
          <p:spPr>
            <a:xfrm flipH="1">
              <a:off x="16716978" y="539177"/>
              <a:ext cx="23562" cy="265326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2"/>
            <p:cNvSpPr txBox="1"/>
            <p:nvPr/>
          </p:nvSpPr>
          <p:spPr>
            <a:xfrm rot="21554659">
              <a:off x="16965285" y="421422"/>
              <a:ext cx="827733" cy="287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2000" dirty="0" smtClean="0">
                  <a:solidFill>
                    <a:srgbClr val="0099CC"/>
                  </a:solidFill>
                  <a:latin typeface="Eras Bold ITC" panose="020B0907030504020204" pitchFamily="34" charset="0"/>
                  <a:ea typeface="AR Pゴシック体S" panose="020B0600010101010101" pitchFamily="50" charset="-128"/>
                </a:rPr>
                <a:t>Edu</a:t>
              </a:r>
              <a:endParaRPr kumimoji="1" lang="ja-JP" altLang="en-US" sz="2000" dirty="0">
                <a:solidFill>
                  <a:srgbClr val="0099CC"/>
                </a:solidFill>
                <a:latin typeface="Eras Bold ITC" panose="020B0907030504020204" pitchFamily="34" charset="0"/>
                <a:ea typeface="AR Pゴシック体S" panose="020B0600010101010101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966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38" r:id="rId12"/>
    <p:sldLayoutId id="2147483843" r:id="rId13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kumimoji="1"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kumimoji="1"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2" name="WordArt 14"/>
          <p:cNvSpPr>
            <a:spLocks noChangeArrowheads="1" noChangeShapeType="1" noTextEdit="1"/>
          </p:cNvSpPr>
          <p:nvPr/>
        </p:nvSpPr>
        <p:spPr bwMode="auto">
          <a:xfrm>
            <a:off x="5490916" y="1608346"/>
            <a:ext cx="7638983" cy="135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15"/>
              </a:avLst>
            </a:prstTxWarp>
          </a:bodyPr>
          <a:lstStyle/>
          <a:p>
            <a:pPr algn="ctr"/>
            <a:r>
              <a:rPr lang="ja-JP" altLang="en-US" sz="52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glow rad="63500">
                    <a:srgbClr val="00FF99">
                      <a:alpha val="40000"/>
                    </a:srgb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料理のことば</a:t>
            </a:r>
          </a:p>
        </p:txBody>
      </p:sp>
      <p:sp>
        <p:nvSpPr>
          <p:cNvPr id="14" name="WordArt 14"/>
          <p:cNvSpPr>
            <a:spLocks noChangeArrowheads="1" noChangeShapeType="1" noTextEdit="1"/>
          </p:cNvSpPr>
          <p:nvPr/>
        </p:nvSpPr>
        <p:spPr bwMode="auto">
          <a:xfrm>
            <a:off x="4845550" y="3366359"/>
            <a:ext cx="9872451" cy="14680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15"/>
              </a:avLst>
            </a:prstTxWarp>
          </a:bodyPr>
          <a:lstStyle/>
          <a:p>
            <a:pPr algn="ctr"/>
            <a:r>
              <a:rPr lang="ja-JP" altLang="en-US" sz="52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glow rad="63500">
                    <a:srgbClr val="00FF99">
                      <a:alpha val="40000"/>
                    </a:srgb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いくつ知ってる？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20287" y="67905"/>
            <a:ext cx="7696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ぼちぼち</a:t>
            </a:r>
            <a:r>
              <a:rPr lang="ja-JP" altLang="en-US" sz="72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キッズ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49" y="105646"/>
            <a:ext cx="3236802" cy="5524142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407" y="5113170"/>
            <a:ext cx="3829389" cy="256539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6356" y="5124037"/>
            <a:ext cx="3826668" cy="206655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01" b="68607"/>
          <a:stretch/>
        </p:blipFill>
        <p:spPr>
          <a:xfrm>
            <a:off x="4845550" y="5025166"/>
            <a:ext cx="3603167" cy="249395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3" t="29048" r="52634" b="34550"/>
          <a:stretch/>
        </p:blipFill>
        <p:spPr>
          <a:xfrm>
            <a:off x="7797114" y="7207038"/>
            <a:ext cx="2743200" cy="242711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" t="34466" r="50335" b="35566"/>
          <a:stretch/>
        </p:blipFill>
        <p:spPr>
          <a:xfrm>
            <a:off x="318762" y="5541916"/>
            <a:ext cx="3633474" cy="243608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71" b="72307"/>
          <a:stretch/>
        </p:blipFill>
        <p:spPr>
          <a:xfrm>
            <a:off x="13127905" y="7297861"/>
            <a:ext cx="3561455" cy="233628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3" r="74754" b="69543"/>
          <a:stretch/>
        </p:blipFill>
        <p:spPr>
          <a:xfrm>
            <a:off x="3094961" y="7834488"/>
            <a:ext cx="4462149" cy="207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02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円形吹き出し 5"/>
          <p:cNvSpPr/>
          <p:nvPr/>
        </p:nvSpPr>
        <p:spPr>
          <a:xfrm rot="21219854">
            <a:off x="2545208" y="1680141"/>
            <a:ext cx="6393614" cy="2308601"/>
          </a:xfrm>
          <a:prstGeom prst="wedgeEllipseCallout">
            <a:avLst>
              <a:gd name="adj1" fmla="val 7276"/>
              <a:gd name="adj2" fmla="val 65101"/>
            </a:avLst>
          </a:pr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7" name="テキスト ボックス 6"/>
          <p:cNvSpPr txBox="1"/>
          <p:nvPr/>
        </p:nvSpPr>
        <p:spPr>
          <a:xfrm rot="21049337">
            <a:off x="3679675" y="1743555"/>
            <a:ext cx="6661446" cy="1559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533" dirty="0">
                <a:solidFill>
                  <a:srgbClr val="CC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 る！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00480" y="8618816"/>
            <a:ext cx="4801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 smtClean="0">
                <a:solidFill>
                  <a:srgbClr val="008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にざかな</a:t>
            </a:r>
            <a:endParaRPr lang="ja-JP" altLang="en-US" sz="6000" dirty="0">
              <a:solidFill>
                <a:srgbClr val="00808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046679" y="8478941"/>
            <a:ext cx="4100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 smtClean="0">
                <a:solidFill>
                  <a:srgbClr val="008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にぶた</a:t>
            </a:r>
            <a:endParaRPr lang="ja-JP" altLang="en-US" sz="6000" dirty="0">
              <a:solidFill>
                <a:srgbClr val="00808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4098" name="Picture 2" descr="南瓜の煮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8400" y="913886"/>
            <a:ext cx="4992555" cy="37444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角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277" y="5306007"/>
            <a:ext cx="5642053" cy="38206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pload.wikimedia.org/wikipedia/commons/thumb/0/08/Maruyoshi_Murotsu_Tatsuno_Hyogo08s3200.jpg/250px-Maruyoshi_Murotsu_Tatsuno_Hyogo08s3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28" y="4617340"/>
            <a:ext cx="6165571" cy="41186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9401540" y="3458673"/>
            <a:ext cx="4100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solidFill>
                  <a:srgbClr val="008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かぼちゃ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68943" y="140467"/>
            <a:ext cx="12955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 smtClean="0">
                <a:solidFill>
                  <a:schemeClr val="accent5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料理のことばをおぼえよう！</a:t>
            </a:r>
            <a:endParaRPr kumimoji="1" lang="ja-JP" altLang="en-US" sz="6600" dirty="0">
              <a:solidFill>
                <a:schemeClr val="accent5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1" y="140467"/>
            <a:ext cx="1503062" cy="235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2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/>
      <p:bldP spid="17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ガスコンロの火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93" y="6524894"/>
            <a:ext cx="4684999" cy="339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片側の 2 つの角を切り取った四角形 1"/>
          <p:cNvSpPr/>
          <p:nvPr/>
        </p:nvSpPr>
        <p:spPr>
          <a:xfrm flipV="1">
            <a:off x="4282805" y="6097127"/>
            <a:ext cx="8528948" cy="520058"/>
          </a:xfrm>
          <a:prstGeom prst="snip2SameRect">
            <a:avLst/>
          </a:prstGeom>
          <a:pattFill prst="wdUpDiag">
            <a:fgClr>
              <a:schemeClr val="tx1">
                <a:lumMod val="6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8" name="角丸四角形 7"/>
          <p:cNvSpPr/>
          <p:nvPr/>
        </p:nvSpPr>
        <p:spPr>
          <a:xfrm>
            <a:off x="7091117" y="4432942"/>
            <a:ext cx="2912324" cy="166418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660942" y="4185493"/>
            <a:ext cx="1144127" cy="187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555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 P悠々ゴシック体E" pitchFamily="50" charset="-128"/>
                <a:ea typeface="AR P悠々ゴシック体E" pitchFamily="50" charset="-128"/>
              </a:rPr>
              <a:t>？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38533" y="0"/>
            <a:ext cx="5408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600" spc="600" dirty="0" smtClean="0">
                <a:solidFill>
                  <a:schemeClr val="accent5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や　く</a:t>
            </a:r>
            <a:endParaRPr lang="ja-JP" altLang="en-US" sz="9600" spc="600" dirty="0">
              <a:solidFill>
                <a:schemeClr val="accent5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715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円形吹き出し 5"/>
          <p:cNvSpPr/>
          <p:nvPr/>
        </p:nvSpPr>
        <p:spPr>
          <a:xfrm rot="21219854">
            <a:off x="2538176" y="1711721"/>
            <a:ext cx="6393614" cy="2436043"/>
          </a:xfrm>
          <a:prstGeom prst="wedgeEllipseCallout">
            <a:avLst>
              <a:gd name="adj1" fmla="val 7276"/>
              <a:gd name="adj2" fmla="val 65101"/>
            </a:avLst>
          </a:pr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7" name="テキスト ボックス 6"/>
          <p:cNvSpPr txBox="1"/>
          <p:nvPr/>
        </p:nvSpPr>
        <p:spPr>
          <a:xfrm rot="21049337">
            <a:off x="3640699" y="1918929"/>
            <a:ext cx="6661446" cy="1559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533" dirty="0">
                <a:solidFill>
                  <a:srgbClr val="CC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や く！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58982" y="8720528"/>
            <a:ext cx="4801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 smtClean="0">
                <a:solidFill>
                  <a:srgbClr val="008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やきざかな</a:t>
            </a:r>
            <a:endParaRPr lang="ja-JP" altLang="en-US" sz="6000" dirty="0">
              <a:solidFill>
                <a:srgbClr val="00808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779840" y="6457349"/>
            <a:ext cx="4100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solidFill>
                  <a:srgbClr val="008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やきにく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810119" y="3944637"/>
            <a:ext cx="4100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solidFill>
                  <a:srgbClr val="008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やきとり</a:t>
            </a:r>
          </a:p>
        </p:txBody>
      </p:sp>
      <p:pic>
        <p:nvPicPr>
          <p:cNvPr id="5124" name="Picture 4" descr="鯛のお腹に詰め物をして下味をつけてオーブンで蒸し焼きにした「肉詰め鯛のオーブン焼き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73" y="4389025"/>
            <a:ext cx="5921640" cy="4441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upload.wikimedia.org/wikipedia/ja/thumb/a/a4/Yakitori1.jpg/200px-Yakitori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5" b="22278"/>
          <a:stretch/>
        </p:blipFill>
        <p:spPr bwMode="auto">
          <a:xfrm>
            <a:off x="11349301" y="1472564"/>
            <a:ext cx="5219700" cy="38051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upload.wikimedia.org/wikipedia/commons/thumb/7/78/090906_yakiniku.jpg/300px-090906_yakiniku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6" b="13151"/>
          <a:stretch/>
        </p:blipFill>
        <p:spPr bwMode="auto">
          <a:xfrm>
            <a:off x="10491622" y="5823455"/>
            <a:ext cx="5711546" cy="366603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2568943" y="140467"/>
            <a:ext cx="12955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 smtClean="0">
                <a:solidFill>
                  <a:schemeClr val="accent5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料理のことばをおぼえよう！</a:t>
            </a:r>
            <a:endParaRPr kumimoji="1" lang="ja-JP" altLang="en-US" sz="6600" dirty="0">
              <a:solidFill>
                <a:schemeClr val="accent5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1" y="140467"/>
            <a:ext cx="1503062" cy="235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1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/>
      <p:bldP spid="17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ガスコンロの火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93" y="6524894"/>
            <a:ext cx="4684999" cy="339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片側の 2 つの角を切り取った四角形 1"/>
          <p:cNvSpPr/>
          <p:nvPr/>
        </p:nvSpPr>
        <p:spPr>
          <a:xfrm flipV="1">
            <a:off x="4282805" y="2352711"/>
            <a:ext cx="8528948" cy="4264474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6" name="片側の 2 つの角を切り取った四角形 5"/>
          <p:cNvSpPr/>
          <p:nvPr/>
        </p:nvSpPr>
        <p:spPr>
          <a:xfrm flipV="1">
            <a:off x="4542834" y="2352711"/>
            <a:ext cx="8008890" cy="3851455"/>
          </a:xfrm>
          <a:prstGeom prst="snip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7" name="片側の 2 つの角を切り取った四角形 6"/>
          <p:cNvSpPr/>
          <p:nvPr/>
        </p:nvSpPr>
        <p:spPr>
          <a:xfrm flipV="1">
            <a:off x="4522613" y="5153968"/>
            <a:ext cx="8008890" cy="1093431"/>
          </a:xfrm>
          <a:prstGeom prst="snip2Same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5" name="円/楕円 4"/>
          <p:cNvSpPr/>
          <p:nvPr/>
        </p:nvSpPr>
        <p:spPr>
          <a:xfrm>
            <a:off x="6100769" y="4919083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0" name="円/楕円 9"/>
          <p:cNvSpPr/>
          <p:nvPr/>
        </p:nvSpPr>
        <p:spPr>
          <a:xfrm>
            <a:off x="11642176" y="4901403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1" name="円/楕円 10"/>
          <p:cNvSpPr/>
          <p:nvPr/>
        </p:nvSpPr>
        <p:spPr>
          <a:xfrm>
            <a:off x="5374927" y="4962362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2" name="円/楕円 11"/>
          <p:cNvSpPr/>
          <p:nvPr/>
        </p:nvSpPr>
        <p:spPr>
          <a:xfrm>
            <a:off x="10780464" y="4865933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3" name="円/楕円 12"/>
          <p:cNvSpPr/>
          <p:nvPr/>
        </p:nvSpPr>
        <p:spPr>
          <a:xfrm>
            <a:off x="9521623" y="4802218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4" name="円/楕円 13"/>
          <p:cNvSpPr/>
          <p:nvPr/>
        </p:nvSpPr>
        <p:spPr>
          <a:xfrm>
            <a:off x="8377496" y="4802218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5" name="円/楕円 14"/>
          <p:cNvSpPr/>
          <p:nvPr/>
        </p:nvSpPr>
        <p:spPr>
          <a:xfrm>
            <a:off x="7233369" y="4802218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6" name="円/楕円 15"/>
          <p:cNvSpPr/>
          <p:nvPr/>
        </p:nvSpPr>
        <p:spPr>
          <a:xfrm>
            <a:off x="6724838" y="4719932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7" name="円/楕円 16"/>
          <p:cNvSpPr/>
          <p:nvPr/>
        </p:nvSpPr>
        <p:spPr>
          <a:xfrm>
            <a:off x="10117509" y="4847273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8" name="円/楕円 17"/>
          <p:cNvSpPr/>
          <p:nvPr/>
        </p:nvSpPr>
        <p:spPr>
          <a:xfrm>
            <a:off x="4696613" y="4875850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9" name="円/楕円 18"/>
          <p:cNvSpPr/>
          <p:nvPr/>
        </p:nvSpPr>
        <p:spPr>
          <a:xfrm>
            <a:off x="7748854" y="4918481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8" name="角丸四角形 7"/>
          <p:cNvSpPr/>
          <p:nvPr/>
        </p:nvSpPr>
        <p:spPr>
          <a:xfrm>
            <a:off x="7094016" y="4608213"/>
            <a:ext cx="2666872" cy="14898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92836" y="4300916"/>
            <a:ext cx="1144127" cy="187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555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 P悠々ゴシック体E" pitchFamily="50" charset="-128"/>
                <a:ea typeface="AR P悠々ゴシック体E" pitchFamily="50" charset="-128"/>
              </a:rPr>
              <a:t>？</a:t>
            </a:r>
          </a:p>
        </p:txBody>
      </p:sp>
      <p:pic>
        <p:nvPicPr>
          <p:cNvPr id="25" name="Picture 2" descr="http://illpop.com/img_illust/food/seasoning_a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6992" y="4112188"/>
            <a:ext cx="1713829" cy="482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1838533" y="0"/>
            <a:ext cx="5408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600" spc="600" dirty="0" smtClean="0">
                <a:solidFill>
                  <a:schemeClr val="accent5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あげる</a:t>
            </a:r>
            <a:endParaRPr lang="ja-JP" altLang="en-US" sz="9600" spc="600" dirty="0">
              <a:solidFill>
                <a:schemeClr val="accent5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531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1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5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円形吹き出し 5"/>
          <p:cNvSpPr/>
          <p:nvPr/>
        </p:nvSpPr>
        <p:spPr>
          <a:xfrm rot="21219854">
            <a:off x="2643390" y="1602553"/>
            <a:ext cx="6393614" cy="2308601"/>
          </a:xfrm>
          <a:prstGeom prst="wedgeEllipseCallout">
            <a:avLst>
              <a:gd name="adj1" fmla="val 7276"/>
              <a:gd name="adj2" fmla="val 65101"/>
            </a:avLst>
          </a:pr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7" name="テキスト ボックス 6"/>
          <p:cNvSpPr txBox="1"/>
          <p:nvPr/>
        </p:nvSpPr>
        <p:spPr>
          <a:xfrm rot="21049337">
            <a:off x="3372487" y="1729589"/>
            <a:ext cx="6661446" cy="1559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533" dirty="0">
                <a:solidFill>
                  <a:srgbClr val="CC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あげる！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71424" y="8740736"/>
            <a:ext cx="4801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solidFill>
                  <a:srgbClr val="008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からあげ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216635" y="6787813"/>
            <a:ext cx="4100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solidFill>
                  <a:srgbClr val="008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てんぷら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275243" y="3983731"/>
            <a:ext cx="4100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solidFill>
                  <a:srgbClr val="008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あげパン</a:t>
            </a:r>
          </a:p>
        </p:txBody>
      </p:sp>
      <p:pic>
        <p:nvPicPr>
          <p:cNvPr id="7170" name="Picture 2" descr="大人も子供も大好き！「フライドチキン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29" y="4460495"/>
            <a:ext cx="5523777" cy="414283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170℃の油でキツネ色に揚げた「揚げパン」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8212" y="1289034"/>
            <a:ext cx="4853872" cy="364040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天ぷ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670" y="6093097"/>
            <a:ext cx="5167490" cy="366330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2568943" y="140467"/>
            <a:ext cx="12955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 smtClean="0">
                <a:solidFill>
                  <a:schemeClr val="accent5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料理のことばをおぼえよう！</a:t>
            </a:r>
            <a:endParaRPr kumimoji="1" lang="ja-JP" altLang="en-US" sz="6600" dirty="0">
              <a:solidFill>
                <a:schemeClr val="accent5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1" y="140467"/>
            <a:ext cx="1503062" cy="235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1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/>
      <p:bldP spid="17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ガスコンロの火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93" y="6524894"/>
            <a:ext cx="4684999" cy="339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片側の 2 つの角を切り取った四角形 1"/>
          <p:cNvSpPr/>
          <p:nvPr/>
        </p:nvSpPr>
        <p:spPr>
          <a:xfrm flipV="1">
            <a:off x="4282805" y="5057012"/>
            <a:ext cx="8528948" cy="1560173"/>
          </a:xfrm>
          <a:prstGeom prst="snip2SameRect">
            <a:avLst/>
          </a:prstGeom>
          <a:solidFill>
            <a:schemeClr val="tx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6" name="片側の 2 つの角を切り取った四角形 5"/>
          <p:cNvSpPr/>
          <p:nvPr/>
        </p:nvSpPr>
        <p:spPr>
          <a:xfrm flipV="1">
            <a:off x="4522703" y="4848989"/>
            <a:ext cx="8008890" cy="1397982"/>
          </a:xfrm>
          <a:prstGeom prst="snip2Same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8" name="角丸四角形 7"/>
          <p:cNvSpPr/>
          <p:nvPr/>
        </p:nvSpPr>
        <p:spPr>
          <a:xfrm>
            <a:off x="6932861" y="4432942"/>
            <a:ext cx="2912324" cy="166418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481266" y="4185493"/>
            <a:ext cx="1144127" cy="187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555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 P悠々ゴシック体E" pitchFamily="50" charset="-128"/>
                <a:ea typeface="AR P悠々ゴシック体E" pitchFamily="50" charset="-128"/>
              </a:rPr>
              <a:t>？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12689145" y="5101599"/>
            <a:ext cx="2442033" cy="74608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38533" y="0"/>
            <a:ext cx="5408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600" spc="600" dirty="0" smtClean="0">
                <a:solidFill>
                  <a:schemeClr val="accent5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　る</a:t>
            </a:r>
            <a:endParaRPr lang="ja-JP" altLang="en-US" sz="9600" spc="600" dirty="0">
              <a:solidFill>
                <a:schemeClr val="accent5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65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円形吹き出し 5"/>
          <p:cNvSpPr/>
          <p:nvPr/>
        </p:nvSpPr>
        <p:spPr>
          <a:xfrm rot="21219854">
            <a:off x="2611249" y="1588026"/>
            <a:ext cx="6393614" cy="2308601"/>
          </a:xfrm>
          <a:prstGeom prst="wedgeEllipseCallout">
            <a:avLst>
              <a:gd name="adj1" fmla="val 7276"/>
              <a:gd name="adj2" fmla="val 65101"/>
            </a:avLst>
          </a:pr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7" name="テキスト ボックス 6"/>
          <p:cNvSpPr txBox="1"/>
          <p:nvPr/>
        </p:nvSpPr>
        <p:spPr>
          <a:xfrm rot="21049337">
            <a:off x="3529289" y="2036585"/>
            <a:ext cx="6661446" cy="1559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533" dirty="0">
                <a:solidFill>
                  <a:srgbClr val="CC0099"/>
                </a:solidFill>
                <a:latin typeface="AR PＰＯＰ５H" pitchFamily="50" charset="-128"/>
                <a:ea typeface="AR PＰＯＰ５H" pitchFamily="50" charset="-128"/>
              </a:rPr>
              <a:t> </a:t>
            </a:r>
            <a:r>
              <a:rPr lang="ja-JP" altLang="en-US" sz="9533" dirty="0">
                <a:solidFill>
                  <a:srgbClr val="CC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炒 る！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367485" y="8399759"/>
            <a:ext cx="4801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solidFill>
                  <a:srgbClr val="008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ご　ま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614399" y="8615940"/>
            <a:ext cx="4100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solidFill>
                  <a:srgbClr val="008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いりたまご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197217" y="3637941"/>
            <a:ext cx="4100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solidFill>
                  <a:srgbClr val="008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ぎんなん</a:t>
            </a:r>
          </a:p>
        </p:txBody>
      </p:sp>
      <p:pic>
        <p:nvPicPr>
          <p:cNvPr id="1026" name="Picture 2" descr="ごまの炒り方の写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52" y="4742714"/>
            <a:ext cx="5449674" cy="36123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炒り　ぎんなん～黄色くなるまで炒ってねっ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9" b="8657"/>
          <a:stretch/>
        </p:blipFill>
        <p:spPr bwMode="auto">
          <a:xfrm>
            <a:off x="11993298" y="1195104"/>
            <a:ext cx="3852333" cy="39265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 rot="21049337">
            <a:off x="3689897" y="834918"/>
            <a:ext cx="6661446" cy="1559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533" dirty="0">
                <a:solidFill>
                  <a:srgbClr val="CC0099"/>
                </a:solidFill>
                <a:latin typeface="AR PＰＯＰ５H" pitchFamily="50" charset="-128"/>
                <a:ea typeface="AR PＰＯＰ５H" pitchFamily="50" charset="-128"/>
              </a:rPr>
              <a:t> </a:t>
            </a:r>
            <a:r>
              <a:rPr lang="ja-JP" altLang="en-US" sz="4044" dirty="0">
                <a:solidFill>
                  <a:srgbClr val="CC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</a:t>
            </a:r>
            <a:endParaRPr lang="ja-JP" altLang="en-US" sz="9533" dirty="0">
              <a:solidFill>
                <a:srgbClr val="CC0099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29" name="Picture 5" descr="炒り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8498" y="5771070"/>
            <a:ext cx="5000846" cy="38724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2568943" y="140467"/>
            <a:ext cx="12955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 smtClean="0">
                <a:solidFill>
                  <a:schemeClr val="accent5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料理のことばをおぼえよう！</a:t>
            </a:r>
            <a:endParaRPr kumimoji="1" lang="ja-JP" altLang="en-US" sz="6600" dirty="0">
              <a:solidFill>
                <a:schemeClr val="accent5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1" y="140467"/>
            <a:ext cx="1503062" cy="235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9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/>
      <p:bldP spid="17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ガスコンロの火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93" y="6524894"/>
            <a:ext cx="4684999" cy="339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片側の 2 つの角を切り取った四角形 1"/>
          <p:cNvSpPr/>
          <p:nvPr/>
        </p:nvSpPr>
        <p:spPr>
          <a:xfrm flipV="1">
            <a:off x="4282805" y="2352711"/>
            <a:ext cx="8528948" cy="4264474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6" name="片側の 2 つの角を切り取った四角形 5"/>
          <p:cNvSpPr/>
          <p:nvPr/>
        </p:nvSpPr>
        <p:spPr>
          <a:xfrm flipV="1">
            <a:off x="4542834" y="2352711"/>
            <a:ext cx="8008890" cy="3851455"/>
          </a:xfrm>
          <a:prstGeom prst="snip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7" name="片側の 2 つの角を切り取った四角形 6"/>
          <p:cNvSpPr/>
          <p:nvPr/>
        </p:nvSpPr>
        <p:spPr>
          <a:xfrm flipV="1">
            <a:off x="4542834" y="3110215"/>
            <a:ext cx="8008890" cy="3093951"/>
          </a:xfrm>
          <a:prstGeom prst="snip2Same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5" name="円/楕円 4"/>
          <p:cNvSpPr/>
          <p:nvPr/>
        </p:nvSpPr>
        <p:spPr>
          <a:xfrm>
            <a:off x="4644607" y="2872769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0" name="円/楕円 9"/>
          <p:cNvSpPr/>
          <p:nvPr/>
        </p:nvSpPr>
        <p:spPr>
          <a:xfrm>
            <a:off x="11613381" y="2872769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1" name="円/楕円 10"/>
          <p:cNvSpPr/>
          <p:nvPr/>
        </p:nvSpPr>
        <p:spPr>
          <a:xfrm>
            <a:off x="5892746" y="2872769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2" name="円/楕円 11"/>
          <p:cNvSpPr/>
          <p:nvPr/>
        </p:nvSpPr>
        <p:spPr>
          <a:xfrm>
            <a:off x="10577745" y="2872769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3" name="円/楕円 12"/>
          <p:cNvSpPr/>
          <p:nvPr/>
        </p:nvSpPr>
        <p:spPr>
          <a:xfrm>
            <a:off x="9533150" y="2872769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4" name="円/楕円 13"/>
          <p:cNvSpPr/>
          <p:nvPr/>
        </p:nvSpPr>
        <p:spPr>
          <a:xfrm>
            <a:off x="8389023" y="2872769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5" name="円/楕円 14"/>
          <p:cNvSpPr/>
          <p:nvPr/>
        </p:nvSpPr>
        <p:spPr>
          <a:xfrm>
            <a:off x="7244896" y="2872769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6" name="円/楕円 15"/>
          <p:cNvSpPr/>
          <p:nvPr/>
        </p:nvSpPr>
        <p:spPr>
          <a:xfrm>
            <a:off x="6620827" y="2872769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7" name="円/楕円 16"/>
          <p:cNvSpPr/>
          <p:nvPr/>
        </p:nvSpPr>
        <p:spPr>
          <a:xfrm>
            <a:off x="10129035" y="2917824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8" name="円/楕円 17"/>
          <p:cNvSpPr/>
          <p:nvPr/>
        </p:nvSpPr>
        <p:spPr>
          <a:xfrm>
            <a:off x="5164665" y="2943977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9" name="円/楕円 18"/>
          <p:cNvSpPr/>
          <p:nvPr/>
        </p:nvSpPr>
        <p:spPr>
          <a:xfrm>
            <a:off x="7760381" y="2989032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8" name="角丸四角形 7"/>
          <p:cNvSpPr/>
          <p:nvPr/>
        </p:nvSpPr>
        <p:spPr>
          <a:xfrm>
            <a:off x="7036872" y="3825098"/>
            <a:ext cx="2912324" cy="166418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33318" y="3653828"/>
            <a:ext cx="1144127" cy="187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555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 P悠々ゴシック体E" pitchFamily="50" charset="-128"/>
                <a:ea typeface="AR P悠々ゴシック体E" pitchFamily="50" charset="-128"/>
              </a:rPr>
              <a:t>？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838533" y="0"/>
            <a:ext cx="5408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600" spc="600" dirty="0">
                <a:solidFill>
                  <a:schemeClr val="accent5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ゆでる</a:t>
            </a:r>
          </a:p>
        </p:txBody>
      </p:sp>
    </p:spTree>
    <p:extLst>
      <p:ext uri="{BB962C8B-B14F-4D97-AF65-F5344CB8AC3E}">
        <p14:creationId xmlns:p14="http://schemas.microsoft.com/office/powerpoint/2010/main" val="322733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5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ガスコンロの火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93" y="6524894"/>
            <a:ext cx="4684999" cy="339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片側の 2 つの角を切り取った四角形 1"/>
          <p:cNvSpPr/>
          <p:nvPr/>
        </p:nvSpPr>
        <p:spPr>
          <a:xfrm flipV="1">
            <a:off x="4282805" y="2352711"/>
            <a:ext cx="8528948" cy="4264474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6" name="片側の 2 つの角を切り取った四角形 5"/>
          <p:cNvSpPr/>
          <p:nvPr/>
        </p:nvSpPr>
        <p:spPr>
          <a:xfrm flipV="1">
            <a:off x="4542834" y="2352711"/>
            <a:ext cx="8008890" cy="3851455"/>
          </a:xfrm>
          <a:prstGeom prst="snip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7" name="片側の 2 つの角を切り取った四角形 6"/>
          <p:cNvSpPr/>
          <p:nvPr/>
        </p:nvSpPr>
        <p:spPr>
          <a:xfrm flipV="1">
            <a:off x="4542834" y="3110215"/>
            <a:ext cx="8008890" cy="3093951"/>
          </a:xfrm>
          <a:prstGeom prst="snip2Same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5" name="円/楕円 4"/>
          <p:cNvSpPr/>
          <p:nvPr/>
        </p:nvSpPr>
        <p:spPr>
          <a:xfrm>
            <a:off x="4644607" y="2872769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0" name="円/楕円 9"/>
          <p:cNvSpPr/>
          <p:nvPr/>
        </p:nvSpPr>
        <p:spPr>
          <a:xfrm>
            <a:off x="11613381" y="2872769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1" name="円/楕円 10"/>
          <p:cNvSpPr/>
          <p:nvPr/>
        </p:nvSpPr>
        <p:spPr>
          <a:xfrm>
            <a:off x="5892746" y="2872769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2" name="円/楕円 11"/>
          <p:cNvSpPr/>
          <p:nvPr/>
        </p:nvSpPr>
        <p:spPr>
          <a:xfrm>
            <a:off x="10577745" y="2872769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3" name="円/楕円 12"/>
          <p:cNvSpPr/>
          <p:nvPr/>
        </p:nvSpPr>
        <p:spPr>
          <a:xfrm>
            <a:off x="9533150" y="2872769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4" name="円/楕円 13"/>
          <p:cNvSpPr/>
          <p:nvPr/>
        </p:nvSpPr>
        <p:spPr>
          <a:xfrm>
            <a:off x="8389023" y="2872769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5" name="円/楕円 14"/>
          <p:cNvSpPr/>
          <p:nvPr/>
        </p:nvSpPr>
        <p:spPr>
          <a:xfrm>
            <a:off x="7244896" y="2872769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6" name="円/楕円 15"/>
          <p:cNvSpPr/>
          <p:nvPr/>
        </p:nvSpPr>
        <p:spPr>
          <a:xfrm>
            <a:off x="6620827" y="2872769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7" name="円/楕円 16"/>
          <p:cNvSpPr/>
          <p:nvPr/>
        </p:nvSpPr>
        <p:spPr>
          <a:xfrm>
            <a:off x="10129035" y="2917824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8" name="円/楕円 17"/>
          <p:cNvSpPr/>
          <p:nvPr/>
        </p:nvSpPr>
        <p:spPr>
          <a:xfrm>
            <a:off x="5164665" y="2943977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9" name="円/楕円 18"/>
          <p:cNvSpPr/>
          <p:nvPr/>
        </p:nvSpPr>
        <p:spPr>
          <a:xfrm>
            <a:off x="7760381" y="2989032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pic>
        <p:nvPicPr>
          <p:cNvPr id="1026" name="Picture 2" descr="http://illpop.com/img_illust/food/egg_a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789" y="4278439"/>
            <a:ext cx="2827909" cy="212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1838533" y="0"/>
            <a:ext cx="5408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600" spc="600" dirty="0">
                <a:solidFill>
                  <a:schemeClr val="accent5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ゆでる</a:t>
            </a:r>
          </a:p>
        </p:txBody>
      </p:sp>
    </p:spTree>
    <p:extLst>
      <p:ext uri="{BB962C8B-B14F-4D97-AF65-F5344CB8AC3E}">
        <p14:creationId xmlns:p14="http://schemas.microsoft.com/office/powerpoint/2010/main" val="52865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5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円形吹き出し 5"/>
          <p:cNvSpPr/>
          <p:nvPr/>
        </p:nvSpPr>
        <p:spPr>
          <a:xfrm rot="21219854">
            <a:off x="2547423" y="1440888"/>
            <a:ext cx="5333506" cy="2187712"/>
          </a:xfrm>
          <a:prstGeom prst="wedgeEllipseCallout">
            <a:avLst>
              <a:gd name="adj1" fmla="val 7276"/>
              <a:gd name="adj2" fmla="val 65101"/>
            </a:avLst>
          </a:pr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7" name="テキスト ボックス 6"/>
          <p:cNvSpPr txBox="1"/>
          <p:nvPr/>
        </p:nvSpPr>
        <p:spPr>
          <a:xfrm rot="21049337">
            <a:off x="2932196" y="1526512"/>
            <a:ext cx="6661446" cy="1559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533" dirty="0">
                <a:solidFill>
                  <a:srgbClr val="CC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ゆでる！</a:t>
            </a:r>
          </a:p>
        </p:txBody>
      </p:sp>
      <p:pic>
        <p:nvPicPr>
          <p:cNvPr id="1026" name="Picture 2" descr="枝豆は熱湯で茹で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686" y="1403011"/>
            <a:ext cx="5153067" cy="386480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ほうれん草のおひたし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921" y="5405286"/>
            <a:ext cx="4655494" cy="349162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jiwai.com/otoko/make/picture/tama_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34" y="3822726"/>
            <a:ext cx="4437822" cy="33283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192983" y="7287798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 smtClean="0">
                <a:solidFill>
                  <a:srgbClr val="008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たまご</a:t>
            </a:r>
            <a:endParaRPr lang="ja-JP" altLang="en-US" sz="6000" dirty="0">
              <a:solidFill>
                <a:srgbClr val="00808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58698" y="8666452"/>
            <a:ext cx="3657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solidFill>
                  <a:srgbClr val="008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たけのこ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548210" y="3099279"/>
            <a:ext cx="4100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solidFill>
                  <a:srgbClr val="008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えだまめ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146356" y="8801428"/>
            <a:ext cx="5045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solidFill>
                  <a:srgbClr val="008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ほうれんそう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68943" y="140467"/>
            <a:ext cx="12955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 smtClean="0">
                <a:solidFill>
                  <a:schemeClr val="accent5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料理のことばをおぼえよう！</a:t>
            </a:r>
            <a:endParaRPr kumimoji="1" lang="ja-JP" altLang="en-US" sz="6600" dirty="0">
              <a:solidFill>
                <a:schemeClr val="accent5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323" y="6273386"/>
            <a:ext cx="4527150" cy="3384583"/>
          </a:xfrm>
          <a:prstGeom prst="ellipse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1" y="140467"/>
            <a:ext cx="1503062" cy="235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5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4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ガスコンロの火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81" y="6374769"/>
            <a:ext cx="4684999" cy="339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片側の 2 つの角を切り取った四角形 1"/>
          <p:cNvSpPr/>
          <p:nvPr/>
        </p:nvSpPr>
        <p:spPr>
          <a:xfrm flipV="1">
            <a:off x="2221993" y="2202586"/>
            <a:ext cx="8528948" cy="4264474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6" name="片側の 2 つの角を切り取った四角形 5"/>
          <p:cNvSpPr/>
          <p:nvPr/>
        </p:nvSpPr>
        <p:spPr>
          <a:xfrm flipV="1">
            <a:off x="2482022" y="2202586"/>
            <a:ext cx="8008890" cy="3851455"/>
          </a:xfrm>
          <a:prstGeom prst="snip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7" name="片側の 2 つの角を切り取った四角形 6"/>
          <p:cNvSpPr/>
          <p:nvPr/>
        </p:nvSpPr>
        <p:spPr>
          <a:xfrm flipV="1">
            <a:off x="2482022" y="4996437"/>
            <a:ext cx="8008890" cy="1093431"/>
          </a:xfrm>
          <a:prstGeom prst="snip2Same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0" name="円/楕円 9"/>
          <p:cNvSpPr/>
          <p:nvPr/>
        </p:nvSpPr>
        <p:spPr>
          <a:xfrm>
            <a:off x="9541043" y="4652093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1" name="円/楕円 10"/>
          <p:cNvSpPr/>
          <p:nvPr/>
        </p:nvSpPr>
        <p:spPr>
          <a:xfrm>
            <a:off x="4251283" y="4803190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2" name="円/楕円 11"/>
          <p:cNvSpPr/>
          <p:nvPr/>
        </p:nvSpPr>
        <p:spPr>
          <a:xfrm>
            <a:off x="8505406" y="4652093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3" name="円/楕円 12"/>
          <p:cNvSpPr/>
          <p:nvPr/>
        </p:nvSpPr>
        <p:spPr>
          <a:xfrm>
            <a:off x="7460811" y="4652093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4" name="円/楕円 13"/>
          <p:cNvSpPr/>
          <p:nvPr/>
        </p:nvSpPr>
        <p:spPr>
          <a:xfrm>
            <a:off x="6316684" y="4652093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5" name="円/楕円 14"/>
          <p:cNvSpPr/>
          <p:nvPr/>
        </p:nvSpPr>
        <p:spPr>
          <a:xfrm>
            <a:off x="5013489" y="4814647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7" name="円/楕円 16"/>
          <p:cNvSpPr/>
          <p:nvPr/>
        </p:nvSpPr>
        <p:spPr>
          <a:xfrm>
            <a:off x="8056697" y="4697148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8" name="円/楕円 17"/>
          <p:cNvSpPr/>
          <p:nvPr/>
        </p:nvSpPr>
        <p:spPr>
          <a:xfrm>
            <a:off x="3207864" y="4697148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9" name="円/楕円 18"/>
          <p:cNvSpPr/>
          <p:nvPr/>
        </p:nvSpPr>
        <p:spPr>
          <a:xfrm>
            <a:off x="5688042" y="4768356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8" name="角丸四角形 7"/>
          <p:cNvSpPr/>
          <p:nvPr/>
        </p:nvSpPr>
        <p:spPr>
          <a:xfrm>
            <a:off x="5013489" y="2826655"/>
            <a:ext cx="2666872" cy="14898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32024" y="2555600"/>
            <a:ext cx="1144127" cy="187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555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 P悠々ゴシック体E" pitchFamily="50" charset="-128"/>
                <a:ea typeface="AR P悠々ゴシック体E" pitchFamily="50" charset="-128"/>
              </a:rPr>
              <a:t>？</a:t>
            </a:r>
          </a:p>
        </p:txBody>
      </p:sp>
      <p:sp>
        <p:nvSpPr>
          <p:cNvPr id="21" name="円/楕円 20"/>
          <p:cNvSpPr/>
          <p:nvPr/>
        </p:nvSpPr>
        <p:spPr>
          <a:xfrm>
            <a:off x="2621223" y="4768356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cxnSp>
        <p:nvCxnSpPr>
          <p:cNvPr id="25" name="直線コネクタ 24"/>
          <p:cNvCxnSpPr/>
          <p:nvPr/>
        </p:nvCxnSpPr>
        <p:spPr>
          <a:xfrm>
            <a:off x="2482022" y="4334823"/>
            <a:ext cx="8008890" cy="0"/>
          </a:xfrm>
          <a:prstGeom prst="line">
            <a:avLst/>
          </a:prstGeom>
          <a:ln w="127000">
            <a:solidFill>
              <a:srgbClr val="CC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角丸四角形 25"/>
          <p:cNvSpPr/>
          <p:nvPr/>
        </p:nvSpPr>
        <p:spPr>
          <a:xfrm>
            <a:off x="1855714" y="1786540"/>
            <a:ext cx="9257028" cy="41604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27" name="片側の 2 つの角を切り取った四角形 26"/>
          <p:cNvSpPr/>
          <p:nvPr/>
        </p:nvSpPr>
        <p:spPr>
          <a:xfrm>
            <a:off x="5766812" y="1381402"/>
            <a:ext cx="1160227" cy="405139"/>
          </a:xfrm>
          <a:prstGeom prst="snip2Same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49014" y="-95154"/>
            <a:ext cx="5408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600" spc="600" dirty="0" smtClean="0">
                <a:solidFill>
                  <a:schemeClr val="accent5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む　す</a:t>
            </a:r>
            <a:endParaRPr lang="ja-JP" altLang="en-US" sz="9600" spc="600" dirty="0">
              <a:solidFill>
                <a:schemeClr val="accent5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912" l="0" r="98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51201" flipV="1">
            <a:off x="10394971" y="2737728"/>
            <a:ext cx="1154119" cy="2242911"/>
          </a:xfrm>
          <a:prstGeom prst="rect">
            <a:avLst/>
          </a:prstGeom>
        </p:spPr>
      </p:pic>
      <p:grpSp>
        <p:nvGrpSpPr>
          <p:cNvPr id="20" name="グループ化 19"/>
          <p:cNvGrpSpPr/>
          <p:nvPr/>
        </p:nvGrpSpPr>
        <p:grpSpPr>
          <a:xfrm>
            <a:off x="12045344" y="3024065"/>
            <a:ext cx="5328256" cy="2572182"/>
            <a:chOff x="12045344" y="3024065"/>
            <a:chExt cx="5328256" cy="2572182"/>
          </a:xfrm>
        </p:grpSpPr>
        <p:sp>
          <p:nvSpPr>
            <p:cNvPr id="4" name="円/楕円 3"/>
            <p:cNvSpPr/>
            <p:nvPr/>
          </p:nvSpPr>
          <p:spPr>
            <a:xfrm>
              <a:off x="12045344" y="3024065"/>
              <a:ext cx="5328256" cy="25721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6" name="グループ化 15"/>
            <p:cNvGrpSpPr/>
            <p:nvPr/>
          </p:nvGrpSpPr>
          <p:grpSpPr>
            <a:xfrm>
              <a:off x="12501372" y="3195565"/>
              <a:ext cx="4518570" cy="2165899"/>
              <a:chOff x="12501372" y="3195565"/>
              <a:chExt cx="4518570" cy="2165899"/>
            </a:xfrm>
          </p:grpSpPr>
          <p:sp>
            <p:nvSpPr>
              <p:cNvPr id="5" name="円/楕円 4"/>
              <p:cNvSpPr/>
              <p:nvPr/>
            </p:nvSpPr>
            <p:spPr>
              <a:xfrm>
                <a:off x="13032521" y="3571603"/>
                <a:ext cx="313899" cy="3120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/楕円 27"/>
              <p:cNvSpPr/>
              <p:nvPr/>
            </p:nvSpPr>
            <p:spPr>
              <a:xfrm>
                <a:off x="12501372" y="4061855"/>
                <a:ext cx="313899" cy="3120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/楕円 28"/>
              <p:cNvSpPr/>
              <p:nvPr/>
            </p:nvSpPr>
            <p:spPr>
              <a:xfrm>
                <a:off x="12952126" y="4714357"/>
                <a:ext cx="313899" cy="3120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/楕円 29"/>
              <p:cNvSpPr/>
              <p:nvPr/>
            </p:nvSpPr>
            <p:spPr>
              <a:xfrm>
                <a:off x="16173781" y="3490856"/>
                <a:ext cx="313899" cy="3120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/>
            </p:nvSpPr>
            <p:spPr>
              <a:xfrm>
                <a:off x="16706043" y="4095595"/>
                <a:ext cx="313899" cy="3120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/>
            </p:nvSpPr>
            <p:spPr>
              <a:xfrm>
                <a:off x="16364814" y="4652093"/>
                <a:ext cx="313899" cy="3120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/楕円 32"/>
              <p:cNvSpPr/>
              <p:nvPr/>
            </p:nvSpPr>
            <p:spPr>
              <a:xfrm>
                <a:off x="13109075" y="4200789"/>
                <a:ext cx="313899" cy="3120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/楕円 33"/>
              <p:cNvSpPr/>
              <p:nvPr/>
            </p:nvSpPr>
            <p:spPr>
              <a:xfrm>
                <a:off x="16101476" y="4064840"/>
                <a:ext cx="313899" cy="3120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/>
            </p:nvSpPr>
            <p:spPr>
              <a:xfrm>
                <a:off x="13662096" y="3334839"/>
                <a:ext cx="313899" cy="3120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円/楕円 35"/>
              <p:cNvSpPr/>
              <p:nvPr/>
            </p:nvSpPr>
            <p:spPr>
              <a:xfrm>
                <a:off x="14425701" y="3195565"/>
                <a:ext cx="313899" cy="3120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/楕円 36"/>
              <p:cNvSpPr/>
              <p:nvPr/>
            </p:nvSpPr>
            <p:spPr>
              <a:xfrm>
                <a:off x="15203060" y="3259569"/>
                <a:ext cx="313899" cy="3120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円/楕円 37"/>
              <p:cNvSpPr/>
              <p:nvPr/>
            </p:nvSpPr>
            <p:spPr>
              <a:xfrm>
                <a:off x="13505146" y="5026391"/>
                <a:ext cx="313899" cy="3120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円/楕円 38"/>
              <p:cNvSpPr/>
              <p:nvPr/>
            </p:nvSpPr>
            <p:spPr>
              <a:xfrm>
                <a:off x="14267661" y="5049430"/>
                <a:ext cx="313899" cy="3120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円/楕円 39"/>
              <p:cNvSpPr/>
              <p:nvPr/>
            </p:nvSpPr>
            <p:spPr>
              <a:xfrm>
                <a:off x="15030176" y="5049430"/>
                <a:ext cx="313899" cy="3120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円/楕円 40"/>
              <p:cNvSpPr/>
              <p:nvPr/>
            </p:nvSpPr>
            <p:spPr>
              <a:xfrm>
                <a:off x="15734688" y="4893413"/>
                <a:ext cx="313899" cy="3120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円/楕円 41"/>
              <p:cNvSpPr/>
              <p:nvPr/>
            </p:nvSpPr>
            <p:spPr>
              <a:xfrm>
                <a:off x="15420789" y="4095595"/>
                <a:ext cx="313899" cy="3120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/楕円 42"/>
              <p:cNvSpPr/>
              <p:nvPr/>
            </p:nvSpPr>
            <p:spPr>
              <a:xfrm>
                <a:off x="14716277" y="4095595"/>
                <a:ext cx="313899" cy="3120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円/楕円 43"/>
              <p:cNvSpPr/>
              <p:nvPr/>
            </p:nvSpPr>
            <p:spPr>
              <a:xfrm>
                <a:off x="13951033" y="4187629"/>
                <a:ext cx="313899" cy="3120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/楕円 44"/>
              <p:cNvSpPr/>
              <p:nvPr/>
            </p:nvSpPr>
            <p:spPr>
              <a:xfrm>
                <a:off x="14067909" y="3684003"/>
                <a:ext cx="313899" cy="3120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円/楕円 45"/>
              <p:cNvSpPr/>
              <p:nvPr/>
            </p:nvSpPr>
            <p:spPr>
              <a:xfrm>
                <a:off x="15123920" y="4542699"/>
                <a:ext cx="313899" cy="3120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円/楕円 46"/>
              <p:cNvSpPr/>
              <p:nvPr/>
            </p:nvSpPr>
            <p:spPr>
              <a:xfrm>
                <a:off x="15575796" y="3609811"/>
                <a:ext cx="313899" cy="3120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円/楕円 47"/>
              <p:cNvSpPr/>
              <p:nvPr/>
            </p:nvSpPr>
            <p:spPr>
              <a:xfrm>
                <a:off x="14789398" y="3612703"/>
                <a:ext cx="313899" cy="3120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円/楕円 48"/>
              <p:cNvSpPr/>
              <p:nvPr/>
            </p:nvSpPr>
            <p:spPr>
              <a:xfrm>
                <a:off x="13533587" y="4470542"/>
                <a:ext cx="313899" cy="3120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円/楕円 49"/>
              <p:cNvSpPr/>
              <p:nvPr/>
            </p:nvSpPr>
            <p:spPr>
              <a:xfrm>
                <a:off x="13501795" y="3791423"/>
                <a:ext cx="313899" cy="3120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円/楕円 50"/>
              <p:cNvSpPr/>
              <p:nvPr/>
            </p:nvSpPr>
            <p:spPr>
              <a:xfrm>
                <a:off x="14440369" y="4586143"/>
                <a:ext cx="313899" cy="3120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円/楕円 51"/>
              <p:cNvSpPr/>
              <p:nvPr/>
            </p:nvSpPr>
            <p:spPr>
              <a:xfrm>
                <a:off x="15724177" y="4445837"/>
                <a:ext cx="313899" cy="3120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539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8" grpId="0" animBg="1"/>
      <p:bldP spid="21" grpId="0" animBg="1"/>
      <p:bldP spid="21" grpId="1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円形吹き出し 5"/>
          <p:cNvSpPr/>
          <p:nvPr/>
        </p:nvSpPr>
        <p:spPr>
          <a:xfrm rot="21219854">
            <a:off x="2543104" y="1441127"/>
            <a:ext cx="5333506" cy="2109454"/>
          </a:xfrm>
          <a:prstGeom prst="wedgeEllipseCallout">
            <a:avLst>
              <a:gd name="adj1" fmla="val 7276"/>
              <a:gd name="adj2" fmla="val 65101"/>
            </a:avLst>
          </a:pr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7" name="テキスト ボックス 6"/>
          <p:cNvSpPr txBox="1"/>
          <p:nvPr/>
        </p:nvSpPr>
        <p:spPr>
          <a:xfrm rot="21049337">
            <a:off x="3392436" y="1438096"/>
            <a:ext cx="6661446" cy="1559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533" dirty="0">
                <a:solidFill>
                  <a:srgbClr val="CC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む す！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69981" y="8405087"/>
            <a:ext cx="3657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solidFill>
                  <a:srgbClr val="008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さつまいも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474102" y="5093917"/>
            <a:ext cx="4100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solidFill>
                  <a:srgbClr val="008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せきはん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677277" y="8595605"/>
            <a:ext cx="4100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 err="1">
                <a:solidFill>
                  <a:srgbClr val="008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ちゃわんむ</a:t>
            </a:r>
            <a:r>
              <a:rPr lang="ja-JP" altLang="en-US" sz="6000" dirty="0">
                <a:solidFill>
                  <a:srgbClr val="008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</a:t>
            </a:r>
          </a:p>
        </p:txBody>
      </p:sp>
      <p:pic>
        <p:nvPicPr>
          <p:cNvPr id="2052" name="Picture 4" descr="さつまいもは水から蒸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16" y="3863778"/>
            <a:ext cx="5988806" cy="449160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.allabout.co.jp/gm/article/73743/chaw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148" y="5717975"/>
            <a:ext cx="4484054" cy="33854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2568943" y="140467"/>
            <a:ext cx="12955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 smtClean="0">
                <a:solidFill>
                  <a:schemeClr val="accent5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料理のことばをおぼえよう！</a:t>
            </a:r>
            <a:endParaRPr kumimoji="1" lang="ja-JP" altLang="en-US" sz="6600" dirty="0">
              <a:solidFill>
                <a:schemeClr val="accent5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99" y="2495854"/>
            <a:ext cx="6762750" cy="254317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1" y="140467"/>
            <a:ext cx="1503062" cy="235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6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ガスコンロの火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93" y="6524894"/>
            <a:ext cx="4684999" cy="339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片側の 2 つの角を切り取った四角形 1"/>
          <p:cNvSpPr/>
          <p:nvPr/>
        </p:nvSpPr>
        <p:spPr>
          <a:xfrm flipV="1">
            <a:off x="4282805" y="5057012"/>
            <a:ext cx="8528948" cy="1560173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6" name="片側の 2 つの角を切り取った四角形 5"/>
          <p:cNvSpPr/>
          <p:nvPr/>
        </p:nvSpPr>
        <p:spPr>
          <a:xfrm flipV="1">
            <a:off x="4542834" y="5057011"/>
            <a:ext cx="8008890" cy="1147155"/>
          </a:xfrm>
          <a:prstGeom prst="snip2Same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8" name="角丸四角形 7"/>
          <p:cNvSpPr/>
          <p:nvPr/>
        </p:nvSpPr>
        <p:spPr>
          <a:xfrm>
            <a:off x="6932861" y="4432942"/>
            <a:ext cx="2912324" cy="166418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481266" y="4185493"/>
            <a:ext cx="1144127" cy="187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555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 P悠々ゴシック体E" pitchFamily="50" charset="-128"/>
                <a:ea typeface="AR P悠々ゴシック体E" pitchFamily="50" charset="-128"/>
              </a:rPr>
              <a:t>？</a:t>
            </a:r>
          </a:p>
        </p:txBody>
      </p:sp>
      <p:pic>
        <p:nvPicPr>
          <p:cNvPr id="2050" name="Picture 2" descr="http://illpop.com/img_illust/food/seasoning_a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56000">
            <a:off x="12148291" y="-187019"/>
            <a:ext cx="1987361" cy="562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角丸四角形 20"/>
          <p:cNvSpPr/>
          <p:nvPr/>
        </p:nvSpPr>
        <p:spPr>
          <a:xfrm>
            <a:off x="12689145" y="5101599"/>
            <a:ext cx="2442033" cy="74608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38533" y="0"/>
            <a:ext cx="5408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600" spc="600" dirty="0" smtClean="0">
                <a:solidFill>
                  <a:schemeClr val="accent5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いためる</a:t>
            </a:r>
            <a:endParaRPr lang="ja-JP" altLang="en-US" sz="9600" spc="600" dirty="0">
              <a:solidFill>
                <a:schemeClr val="accent5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24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円形吹き出し 5"/>
          <p:cNvSpPr/>
          <p:nvPr/>
        </p:nvSpPr>
        <p:spPr>
          <a:xfrm rot="21219854">
            <a:off x="2464082" y="1612801"/>
            <a:ext cx="6588110" cy="2467411"/>
          </a:xfrm>
          <a:prstGeom prst="wedgeEllipseCallout">
            <a:avLst>
              <a:gd name="adj1" fmla="val 7276"/>
              <a:gd name="adj2" fmla="val 65101"/>
            </a:avLst>
          </a:pr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7" name="テキスト ボックス 6"/>
          <p:cNvSpPr txBox="1"/>
          <p:nvPr/>
        </p:nvSpPr>
        <p:spPr>
          <a:xfrm rot="21049337">
            <a:off x="2939252" y="1884732"/>
            <a:ext cx="6661446" cy="1559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533" dirty="0">
                <a:solidFill>
                  <a:srgbClr val="CC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いためる！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330584" y="8610471"/>
            <a:ext cx="4801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 err="1">
                <a:solidFill>
                  <a:srgbClr val="008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やさ</a:t>
            </a:r>
            <a:r>
              <a:rPr lang="ja-JP" altLang="en-US" sz="6000" dirty="0">
                <a:solidFill>
                  <a:srgbClr val="008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いいため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929387" y="6434468"/>
            <a:ext cx="4667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solidFill>
                  <a:srgbClr val="008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ニラ玉いため</a:t>
            </a:r>
          </a:p>
        </p:txBody>
      </p:sp>
      <p:pic>
        <p:nvPicPr>
          <p:cNvPr id="3074" name="Picture 2" descr="ニラを強火でさっと炒めて色鮮やかに仕上げた「ニラと卵の炒め物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137" y="1728641"/>
            <a:ext cx="6080036" cy="456002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強火で手早く！シャキシャキに炒め上げて熱々を食べましょ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429" y="4258464"/>
            <a:ext cx="5802676" cy="435200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2568943" y="140467"/>
            <a:ext cx="12955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 smtClean="0">
                <a:solidFill>
                  <a:schemeClr val="accent5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料理のことばをおぼえよう！</a:t>
            </a:r>
            <a:endParaRPr kumimoji="1" lang="ja-JP" altLang="en-US" sz="6600" dirty="0">
              <a:solidFill>
                <a:schemeClr val="accent5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1" y="140467"/>
            <a:ext cx="1503062" cy="235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9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ガスコンロの火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93" y="6524894"/>
            <a:ext cx="4684999" cy="339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片側の 2 つの角を切り取った四角形 1"/>
          <p:cNvSpPr/>
          <p:nvPr/>
        </p:nvSpPr>
        <p:spPr>
          <a:xfrm flipV="1">
            <a:off x="4282805" y="2352711"/>
            <a:ext cx="8528948" cy="4264474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6" name="片側の 2 つの角を切り取った四角形 5"/>
          <p:cNvSpPr/>
          <p:nvPr/>
        </p:nvSpPr>
        <p:spPr>
          <a:xfrm flipV="1">
            <a:off x="4542834" y="2352711"/>
            <a:ext cx="8008890" cy="3851455"/>
          </a:xfrm>
          <a:prstGeom prst="snip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7" name="片側の 2 つの角を切り取った四角形 6"/>
          <p:cNvSpPr/>
          <p:nvPr/>
        </p:nvSpPr>
        <p:spPr>
          <a:xfrm flipV="1">
            <a:off x="4540595" y="5080398"/>
            <a:ext cx="8008890" cy="1123768"/>
          </a:xfrm>
          <a:prstGeom prst="snip2Same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5" name="円/楕円 4"/>
          <p:cNvSpPr/>
          <p:nvPr/>
        </p:nvSpPr>
        <p:spPr>
          <a:xfrm>
            <a:off x="4748619" y="4847273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0" name="円/楕円 9"/>
          <p:cNvSpPr/>
          <p:nvPr/>
        </p:nvSpPr>
        <p:spPr>
          <a:xfrm>
            <a:off x="11601855" y="4802218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1" name="円/楕円 10"/>
          <p:cNvSpPr/>
          <p:nvPr/>
        </p:nvSpPr>
        <p:spPr>
          <a:xfrm>
            <a:off x="5892746" y="4814511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2" name="円/楕円 11"/>
          <p:cNvSpPr/>
          <p:nvPr/>
        </p:nvSpPr>
        <p:spPr>
          <a:xfrm>
            <a:off x="10566218" y="4802218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3" name="円/楕円 12"/>
          <p:cNvSpPr/>
          <p:nvPr/>
        </p:nvSpPr>
        <p:spPr>
          <a:xfrm>
            <a:off x="9521623" y="4802218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4" name="円/楕円 13"/>
          <p:cNvSpPr/>
          <p:nvPr/>
        </p:nvSpPr>
        <p:spPr>
          <a:xfrm>
            <a:off x="8555705" y="4768367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5" name="円/楕円 14"/>
          <p:cNvSpPr/>
          <p:nvPr/>
        </p:nvSpPr>
        <p:spPr>
          <a:xfrm>
            <a:off x="7411578" y="4768367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6" name="円/楕円 15"/>
          <p:cNvSpPr/>
          <p:nvPr/>
        </p:nvSpPr>
        <p:spPr>
          <a:xfrm>
            <a:off x="6724838" y="4787594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7" name="円/楕円 16"/>
          <p:cNvSpPr/>
          <p:nvPr/>
        </p:nvSpPr>
        <p:spPr>
          <a:xfrm>
            <a:off x="10117509" y="4847273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8" name="円/楕円 17"/>
          <p:cNvSpPr/>
          <p:nvPr/>
        </p:nvSpPr>
        <p:spPr>
          <a:xfrm>
            <a:off x="5268676" y="4847273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19" name="円/楕円 18"/>
          <p:cNvSpPr/>
          <p:nvPr/>
        </p:nvSpPr>
        <p:spPr>
          <a:xfrm>
            <a:off x="7927062" y="4884630"/>
            <a:ext cx="832092" cy="78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26" name="角丸四角形 25"/>
          <p:cNvSpPr/>
          <p:nvPr/>
        </p:nvSpPr>
        <p:spPr>
          <a:xfrm>
            <a:off x="3916526" y="1936665"/>
            <a:ext cx="9257028" cy="41604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27" name="片側の 2 つの角を切り取った四角形 26"/>
          <p:cNvSpPr/>
          <p:nvPr/>
        </p:nvSpPr>
        <p:spPr>
          <a:xfrm>
            <a:off x="7827624" y="1531527"/>
            <a:ext cx="1160227" cy="405139"/>
          </a:xfrm>
          <a:prstGeom prst="snip2Same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8" name="角丸四角形 7"/>
          <p:cNvSpPr/>
          <p:nvPr/>
        </p:nvSpPr>
        <p:spPr>
          <a:xfrm>
            <a:off x="7009672" y="4530482"/>
            <a:ext cx="2666872" cy="14898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08773" y="4278439"/>
            <a:ext cx="1144127" cy="187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555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 P悠々ゴシック体E" pitchFamily="50" charset="-128"/>
                <a:ea typeface="AR P悠々ゴシック体E" pitchFamily="50" charset="-128"/>
              </a:rPr>
              <a:t>？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838533" y="0"/>
            <a:ext cx="5408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600" spc="600" dirty="0" smtClean="0">
                <a:solidFill>
                  <a:schemeClr val="accent5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　る</a:t>
            </a:r>
            <a:endParaRPr lang="ja-JP" altLang="en-US" sz="9600" spc="600" dirty="0">
              <a:solidFill>
                <a:schemeClr val="accent5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14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5c21a4853f8a7a1aea634dfa0ab36ce1f3d21cd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</TotalTime>
  <Words>132</Words>
  <Application>Microsoft Office PowerPoint</Application>
  <PresentationFormat>ユーザー設定</PresentationFormat>
  <Paragraphs>62</Paragraphs>
  <Slides>16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30" baseType="lpstr">
      <vt:lpstr>AR PＰＯＰ５H</vt:lpstr>
      <vt:lpstr>AR Pゴシック体S</vt:lpstr>
      <vt:lpstr>AR P悠々ゴシック体E</vt:lpstr>
      <vt:lpstr>Eras Bold ITC</vt:lpstr>
      <vt:lpstr>HGP教科書体</vt:lpstr>
      <vt:lpstr>HGP創英角ｺﾞｼｯｸUB</vt:lpstr>
      <vt:lpstr>HGP創英角ﾎﾟｯﾌﾟ体</vt:lpstr>
      <vt:lpstr>ＭＳ Ｐゴシック</vt:lpstr>
      <vt:lpstr>Osaka</vt:lpstr>
      <vt:lpstr>Arial</vt:lpstr>
      <vt:lpstr>Calibri</vt:lpstr>
      <vt:lpstr>Calibri Light</vt:lpstr>
      <vt:lpstr>Times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稲葉通太</dc:creator>
  <cp:lastModifiedBy>稲葉通太</cp:lastModifiedBy>
  <cp:revision>108</cp:revision>
  <cp:lastPrinted>2014-09-25T06:35:32Z</cp:lastPrinted>
  <dcterms:created xsi:type="dcterms:W3CDTF">2014-07-20T08:05:01Z</dcterms:created>
  <dcterms:modified xsi:type="dcterms:W3CDTF">2016-02-21T11:46:25Z</dcterms:modified>
</cp:coreProperties>
</file>