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notesMasterIdLst>
    <p:notesMasterId r:id="rId5"/>
  </p:notesMasterIdLst>
  <p:sldIdLst>
    <p:sldId id="263" r:id="rId2"/>
    <p:sldId id="264" r:id="rId3"/>
    <p:sldId id="265" r:id="rId4"/>
  </p:sldIdLst>
  <p:sldSz cx="17610138" cy="9906000"/>
  <p:notesSz cx="6797675" cy="9926638"/>
  <p:custDataLst>
    <p:tags r:id="rId6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6699"/>
    <a:srgbClr val="993366"/>
    <a:srgbClr val="008080"/>
    <a:srgbClr val="FF6699"/>
    <a:srgbClr val="FF3399"/>
    <a:srgbClr val="9933FF"/>
    <a:srgbClr val="0066FF"/>
    <a:srgbClr val="00FF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81" d="100"/>
          <a:sy n="81" d="100"/>
        </p:scale>
        <p:origin x="3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59ED4-A57A-4DD7-9C5D-68E6BC71C0A8}" type="datetimeFigureOut">
              <a:rPr kumimoji="1" lang="ja-JP" altLang="en-US" smtClean="0"/>
              <a:t>2015/12/5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CC4D0-E3C0-47DA-B12C-27B213BF2C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9625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1pPr>
            <a:lvl2pPr marL="742950" indent="-285750" defTabSz="966788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2pPr>
            <a:lvl3pPr marL="1143000" indent="-228600" defTabSz="966788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3pPr>
            <a:lvl4pPr marL="1600200" indent="-228600" defTabSz="966788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4pPr>
            <a:lvl5pPr marL="2057400" indent="-228600" defTabSz="966788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9pPr>
          </a:lstStyle>
          <a:p>
            <a:pPr eaLnBrk="1" hangingPunct="1"/>
            <a:fld id="{1FB29654-A627-42C9-9201-DDCB022CDB4B}" type="slidenum">
              <a:rPr lang="en-US" altLang="ja-JP" sz="1300">
                <a:ea typeface="Osaka" charset="-128"/>
              </a:rPr>
              <a:pPr eaLnBrk="1" hangingPunct="1"/>
              <a:t>3</a:t>
            </a:fld>
            <a:endParaRPr lang="en-US" altLang="ja-JP" sz="1300">
              <a:ea typeface="Osaka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1188862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01267" y="1621191"/>
            <a:ext cx="13207604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201267" y="5202944"/>
            <a:ext cx="13207604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0A9D-D6FF-434F-8F98-DEA302851A6B}" type="datetimeFigureOut">
              <a:rPr kumimoji="1" lang="ja-JP" altLang="en-US" smtClean="0"/>
              <a:t>2015/12/5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613A2-BC8E-4ABA-823D-8297198240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105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2015/12/5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890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12602255" y="527403"/>
            <a:ext cx="3797186" cy="8394877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210697" y="527403"/>
            <a:ext cx="11171431" cy="8394877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2015/12/5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5354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398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97A11D6A-2C9E-423E-8C8F-E4AFD572C89F}" type="datetimeFigureOut">
              <a:rPr kumimoji="1" lang="ja-JP" altLang="en-US" smtClean="0"/>
              <a:t>2015/12/5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1694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2015/12/5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54535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01525" y="2469622"/>
            <a:ext cx="15188744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01525" y="6629225"/>
            <a:ext cx="15188744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2015/12/5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4784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210697" y="2637014"/>
            <a:ext cx="7484309" cy="6285266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915132" y="2637014"/>
            <a:ext cx="7484309" cy="6285266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2015/12/5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5800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2991" y="527404"/>
            <a:ext cx="15188744" cy="1914702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12991" y="2428347"/>
            <a:ext cx="744991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212991" y="3618442"/>
            <a:ext cx="7449913" cy="5322183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8915133" y="2428347"/>
            <a:ext cx="7486602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8915133" y="3618442"/>
            <a:ext cx="7486602" cy="5322183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2015/12/5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589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0A9D-D6FF-434F-8F98-DEA302851A6B}" type="datetimeFigureOut">
              <a:rPr kumimoji="1" lang="ja-JP" altLang="en-US" smtClean="0"/>
              <a:t>2015/12/5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613A2-BC8E-4ABA-823D-8297198240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742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2015/12/5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04634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486603" y="1426281"/>
            <a:ext cx="8915132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2015/12/5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0188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7486603" y="1426281"/>
            <a:ext cx="8915132" cy="7039681"/>
          </a:xfrm>
        </p:spPr>
        <p:txBody>
          <a:bodyPr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2015/12/5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39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210697" y="527404"/>
            <a:ext cx="15188744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10697" y="2637014"/>
            <a:ext cx="15188744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D0A9D-D6FF-434F-8F98-DEA302851A6B}" type="datetimeFigureOut">
              <a:rPr kumimoji="1" lang="ja-JP" altLang="en-US" smtClean="0"/>
              <a:t>2015/12/5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613A2-BC8E-4ABA-823D-82971982404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7" name="グループ化 6"/>
          <p:cNvGrpSpPr/>
          <p:nvPr userDrawn="1"/>
        </p:nvGrpSpPr>
        <p:grpSpPr>
          <a:xfrm>
            <a:off x="16601716" y="92297"/>
            <a:ext cx="1191302" cy="712206"/>
            <a:chOff x="16601716" y="92297"/>
            <a:chExt cx="1191302" cy="712206"/>
          </a:xfrm>
        </p:grpSpPr>
        <p:sp>
          <p:nvSpPr>
            <p:cNvPr id="8" name="二等辺三角形 7"/>
            <p:cNvSpPr/>
            <p:nvPr/>
          </p:nvSpPr>
          <p:spPr>
            <a:xfrm rot="2986989" flipH="1">
              <a:off x="17023356" y="104466"/>
              <a:ext cx="269350" cy="719450"/>
            </a:xfrm>
            <a:prstGeom prst="triangle">
              <a:avLst>
                <a:gd name="adj" fmla="val 98107"/>
              </a:avLst>
            </a:prstGeom>
            <a:solidFill>
              <a:srgbClr val="0066FF">
                <a:alpha val="27059"/>
              </a:srgbClr>
            </a:solidFill>
            <a:ln w="63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二等辺三角形 8"/>
            <p:cNvSpPr/>
            <p:nvPr/>
          </p:nvSpPr>
          <p:spPr>
            <a:xfrm rot="13785906">
              <a:off x="16695228" y="618297"/>
              <a:ext cx="149087" cy="195122"/>
            </a:xfrm>
            <a:prstGeom prst="triangle">
              <a:avLst>
                <a:gd name="adj" fmla="val 27482"/>
              </a:avLst>
            </a:prstGeom>
            <a:solidFill>
              <a:srgbClr val="66FFFF">
                <a:alpha val="27059"/>
              </a:srgbClr>
            </a:solidFill>
            <a:ln w="63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" name="二等辺三角形 9"/>
            <p:cNvSpPr/>
            <p:nvPr/>
          </p:nvSpPr>
          <p:spPr>
            <a:xfrm rot="3330283">
              <a:off x="16836687" y="-142674"/>
              <a:ext cx="266839" cy="736782"/>
            </a:xfrm>
            <a:prstGeom prst="triangle">
              <a:avLst>
                <a:gd name="adj" fmla="val 100000"/>
              </a:avLst>
            </a:prstGeom>
            <a:solidFill>
              <a:srgbClr val="99FFCC">
                <a:alpha val="27059"/>
              </a:srgbClr>
            </a:solidFill>
            <a:ln w="63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1" name="直線コネクタ 10"/>
            <p:cNvCxnSpPr>
              <a:endCxn id="9" idx="0"/>
            </p:cNvCxnSpPr>
            <p:nvPr/>
          </p:nvCxnSpPr>
          <p:spPr>
            <a:xfrm flipH="1">
              <a:off x="16716978" y="539177"/>
              <a:ext cx="23562" cy="265326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テキスト ボックス 2"/>
            <p:cNvSpPr txBox="1"/>
            <p:nvPr/>
          </p:nvSpPr>
          <p:spPr>
            <a:xfrm rot="21554659">
              <a:off x="16965285" y="421422"/>
              <a:ext cx="827733" cy="287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2000" dirty="0" smtClean="0">
                  <a:solidFill>
                    <a:srgbClr val="0099CC"/>
                  </a:solidFill>
                  <a:latin typeface="Eras Bold ITC" panose="020B0907030504020204" pitchFamily="34" charset="0"/>
                  <a:ea typeface="AR Pゴシック体S" panose="020B0600010101010101" pitchFamily="50" charset="-128"/>
                </a:rPr>
                <a:t>Edu</a:t>
              </a:r>
              <a:endParaRPr kumimoji="1" lang="ja-JP" altLang="en-US" sz="2000" dirty="0">
                <a:solidFill>
                  <a:srgbClr val="0099CC"/>
                </a:solidFill>
                <a:latin typeface="Eras Bold ITC" panose="020B0907030504020204" pitchFamily="34" charset="0"/>
                <a:ea typeface="AR Pゴシック体S" panose="020B0600010101010101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805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38" r:id="rId12"/>
    <p:sldLayoutId id="2147483843" r:id="rId13"/>
  </p:sldLayoutIdLst>
  <p:timing>
    <p:tnLst>
      <p:par>
        <p:cTn id="1" dur="indefinite" restart="never" nodeType="tmRoot"/>
      </p:par>
    </p:tnLst>
  </p:timing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kumimoji="1"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kumimoji="1"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18" Type="http://schemas.openxmlformats.org/officeDocument/2006/relationships/image" Target="../media/image8.png"/><Relationship Id="rId3" Type="http://schemas.openxmlformats.org/officeDocument/2006/relationships/hyperlink" Target="http://upload.wikimedia.org/wikipedia/ja/c/c3/P1040012.jpg" TargetMode="External"/><Relationship Id="rId21" Type="http://schemas.openxmlformats.org/officeDocument/2006/relationships/image" Target="../media/image10.jpeg"/><Relationship Id="rId7" Type="http://schemas.openxmlformats.org/officeDocument/2006/relationships/image" Target="../media/image3.jpeg"/><Relationship Id="rId12" Type="http://schemas.openxmlformats.org/officeDocument/2006/relationships/image" Target="../media/image5.jpeg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6" Type="http://schemas.microsoft.com/office/2007/relationships/hdphoto" Target="../media/hdphoto5.wdp"/><Relationship Id="rId20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ja/d/d9/Nankai8000_1.JPG" TargetMode="External"/><Relationship Id="rId11" Type="http://schemas.openxmlformats.org/officeDocument/2006/relationships/hyperlink" Target="http://upload.wikimedia.org/wikipedia/commons/5/5c/Kintetsu-1252-uozaki.JPG" TargetMode="External"/><Relationship Id="rId5" Type="http://schemas.microsoft.com/office/2007/relationships/hdphoto" Target="../media/hdphoto1.wdp"/><Relationship Id="rId15" Type="http://schemas.openxmlformats.org/officeDocument/2006/relationships/image" Target="../media/image6.jpeg"/><Relationship Id="rId10" Type="http://schemas.microsoft.com/office/2007/relationships/hdphoto" Target="../media/hdphoto3.wdp"/><Relationship Id="rId19" Type="http://schemas.openxmlformats.org/officeDocument/2006/relationships/hyperlink" Target="http://upload.wikimedia.org/wikipedia/commons/d/d4/Hankyu_Umeda_inauguration.jpg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4.jpeg"/><Relationship Id="rId14" Type="http://schemas.openxmlformats.org/officeDocument/2006/relationships/hyperlink" Target="http://upload.wikimedia.org/wikipedia/ja/e/ef/Hq9000-9001f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近畿地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" r="3452" b="3372"/>
          <a:stretch/>
        </p:blipFill>
        <p:spPr bwMode="auto">
          <a:xfrm>
            <a:off x="-206043" y="149"/>
            <a:ext cx="9985793" cy="990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373407" y="4260683"/>
            <a:ext cx="728059" cy="169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467" dirty="0">
                <a:solidFill>
                  <a:srgbClr val="00808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大阪府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76586" y="6584611"/>
            <a:ext cx="728059" cy="2226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467" dirty="0">
                <a:solidFill>
                  <a:srgbClr val="00808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和歌山県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40513" y="2775935"/>
            <a:ext cx="728059" cy="169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467" dirty="0">
                <a:solidFill>
                  <a:srgbClr val="00808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兵庫県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451098" y="1936756"/>
            <a:ext cx="728059" cy="169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467" dirty="0">
                <a:solidFill>
                  <a:srgbClr val="00808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京都府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88930" y="2390172"/>
            <a:ext cx="728059" cy="169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467" dirty="0">
                <a:solidFill>
                  <a:srgbClr val="00808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滋賀県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568562" y="5822766"/>
            <a:ext cx="728059" cy="169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467" dirty="0">
                <a:solidFill>
                  <a:srgbClr val="00808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奈良県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560294" y="4620905"/>
            <a:ext cx="728059" cy="169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467" dirty="0">
                <a:solidFill>
                  <a:srgbClr val="00808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三重県</a:t>
            </a:r>
          </a:p>
        </p:txBody>
      </p:sp>
      <p:sp>
        <p:nvSpPr>
          <p:cNvPr id="4" name="円/楕円 3"/>
          <p:cNvSpPr/>
          <p:nvPr/>
        </p:nvSpPr>
        <p:spPr>
          <a:xfrm>
            <a:off x="11679912" y="781712"/>
            <a:ext cx="624051" cy="661433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14" name="円/楕円 13"/>
          <p:cNvSpPr/>
          <p:nvPr/>
        </p:nvSpPr>
        <p:spPr>
          <a:xfrm>
            <a:off x="4425411" y="4606875"/>
            <a:ext cx="624051" cy="661433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15" name="円/楕円 14"/>
          <p:cNvSpPr/>
          <p:nvPr/>
        </p:nvSpPr>
        <p:spPr>
          <a:xfrm>
            <a:off x="11706359" y="2177911"/>
            <a:ext cx="624051" cy="661433"/>
          </a:xfrm>
          <a:prstGeom prst="ellipse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16" name="円/楕円 15"/>
          <p:cNvSpPr/>
          <p:nvPr/>
        </p:nvSpPr>
        <p:spPr>
          <a:xfrm>
            <a:off x="11752759" y="3574111"/>
            <a:ext cx="624051" cy="66143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17" name="円/楕円 16"/>
          <p:cNvSpPr/>
          <p:nvPr/>
        </p:nvSpPr>
        <p:spPr>
          <a:xfrm>
            <a:off x="11805457" y="4895018"/>
            <a:ext cx="624051" cy="66143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18" name="円/楕円 17"/>
          <p:cNvSpPr/>
          <p:nvPr/>
        </p:nvSpPr>
        <p:spPr>
          <a:xfrm>
            <a:off x="11838577" y="6183522"/>
            <a:ext cx="624051" cy="661433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19" name="円/楕円 18"/>
          <p:cNvSpPr/>
          <p:nvPr/>
        </p:nvSpPr>
        <p:spPr>
          <a:xfrm>
            <a:off x="11832143" y="7418939"/>
            <a:ext cx="624051" cy="66143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20" name="円/楕円 19"/>
          <p:cNvSpPr/>
          <p:nvPr/>
        </p:nvSpPr>
        <p:spPr>
          <a:xfrm>
            <a:off x="11847715" y="8708686"/>
            <a:ext cx="624051" cy="661433"/>
          </a:xfrm>
          <a:prstGeom prst="ellips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21" name="円/楕円 20"/>
          <p:cNvSpPr/>
          <p:nvPr/>
        </p:nvSpPr>
        <p:spPr>
          <a:xfrm>
            <a:off x="4447632" y="2396157"/>
            <a:ext cx="624051" cy="661433"/>
          </a:xfrm>
          <a:prstGeom prst="ellipse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22" name="円/楕円 21"/>
          <p:cNvSpPr/>
          <p:nvPr/>
        </p:nvSpPr>
        <p:spPr>
          <a:xfrm>
            <a:off x="1913808" y="3057590"/>
            <a:ext cx="624051" cy="66143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23" name="円/楕円 22"/>
          <p:cNvSpPr/>
          <p:nvPr/>
        </p:nvSpPr>
        <p:spPr>
          <a:xfrm>
            <a:off x="7088930" y="2901595"/>
            <a:ext cx="624051" cy="66143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24" name="円/楕円 23"/>
          <p:cNvSpPr/>
          <p:nvPr/>
        </p:nvSpPr>
        <p:spPr>
          <a:xfrm>
            <a:off x="5571329" y="6225561"/>
            <a:ext cx="624051" cy="661433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25" name="円/楕円 24"/>
          <p:cNvSpPr/>
          <p:nvPr/>
        </p:nvSpPr>
        <p:spPr>
          <a:xfrm>
            <a:off x="3841031" y="7288711"/>
            <a:ext cx="624051" cy="66143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26" name="円/楕円 25"/>
          <p:cNvSpPr/>
          <p:nvPr/>
        </p:nvSpPr>
        <p:spPr>
          <a:xfrm>
            <a:off x="7612298" y="5033390"/>
            <a:ext cx="624051" cy="661433"/>
          </a:xfrm>
          <a:prstGeom prst="ellips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587220" y="509012"/>
            <a:ext cx="5512447" cy="1381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778" dirty="0">
                <a:solidFill>
                  <a:schemeClr val="tx2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大 阪 府</a:t>
            </a:r>
            <a:endParaRPr lang="en-US" altLang="ja-JP" sz="5778" dirty="0">
              <a:solidFill>
                <a:schemeClr val="tx2">
                  <a:lumMod val="5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ja-JP" altLang="en-US" sz="2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2623747" y="1905212"/>
            <a:ext cx="5512447" cy="1381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778" dirty="0">
                <a:solidFill>
                  <a:schemeClr val="tx2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京 都 府</a:t>
            </a:r>
            <a:endParaRPr lang="en-US" altLang="ja-JP" sz="5778" dirty="0">
              <a:solidFill>
                <a:schemeClr val="tx2">
                  <a:lumMod val="5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ja-JP" altLang="en-US" sz="26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2723095" y="3301412"/>
            <a:ext cx="5512447" cy="1381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778" dirty="0">
                <a:solidFill>
                  <a:schemeClr val="tx2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兵 庫 県</a:t>
            </a:r>
            <a:endParaRPr lang="en-US" altLang="ja-JP" sz="5778" dirty="0">
              <a:solidFill>
                <a:schemeClr val="tx2">
                  <a:lumMod val="5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ja-JP" altLang="en-US" sz="26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2798131" y="4620905"/>
            <a:ext cx="5512447" cy="981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778" dirty="0">
                <a:solidFill>
                  <a:schemeClr val="tx2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滋 賀 県</a:t>
            </a:r>
            <a:endParaRPr lang="ja-JP" altLang="en-US" sz="26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2805611" y="5953436"/>
            <a:ext cx="5512447" cy="1381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778" dirty="0">
                <a:solidFill>
                  <a:schemeClr val="tx2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奈 良 県</a:t>
            </a:r>
            <a:endParaRPr lang="en-US" altLang="ja-JP" sz="5778" dirty="0">
              <a:solidFill>
                <a:schemeClr val="tx2">
                  <a:lumMod val="5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ja-JP" altLang="en-US" sz="26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2801117" y="7174829"/>
            <a:ext cx="5512447" cy="981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778" dirty="0">
                <a:solidFill>
                  <a:schemeClr val="tx2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和歌山県</a:t>
            </a:r>
            <a:endParaRPr lang="ja-JP" altLang="en-US" sz="26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2814778" y="8483283"/>
            <a:ext cx="5512447" cy="1381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778" dirty="0">
                <a:solidFill>
                  <a:schemeClr val="tx2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三 重 県</a:t>
            </a:r>
            <a:endParaRPr lang="en-US" altLang="ja-JP" sz="5778" dirty="0">
              <a:solidFill>
                <a:schemeClr val="tx2">
                  <a:lumMod val="5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ja-JP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7346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4" grpId="0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近畿地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" r="3452" b="3372"/>
          <a:stretch/>
        </p:blipFill>
        <p:spPr bwMode="auto">
          <a:xfrm>
            <a:off x="-206043" y="149"/>
            <a:ext cx="9985793" cy="990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373407" y="4260683"/>
            <a:ext cx="728059" cy="169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467" dirty="0">
                <a:solidFill>
                  <a:srgbClr val="00808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大阪府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76586" y="6584611"/>
            <a:ext cx="728059" cy="2226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467" dirty="0">
                <a:solidFill>
                  <a:srgbClr val="00808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和歌山県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40513" y="2775935"/>
            <a:ext cx="728059" cy="169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467" dirty="0">
                <a:solidFill>
                  <a:srgbClr val="00808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兵庫県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451098" y="1936756"/>
            <a:ext cx="728059" cy="169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467" dirty="0">
                <a:solidFill>
                  <a:srgbClr val="00808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京都府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88930" y="2390172"/>
            <a:ext cx="728059" cy="169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467" dirty="0">
                <a:solidFill>
                  <a:srgbClr val="00808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滋賀県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568562" y="5822766"/>
            <a:ext cx="728059" cy="169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467" dirty="0">
                <a:solidFill>
                  <a:srgbClr val="00808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奈良県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560294" y="4620905"/>
            <a:ext cx="728059" cy="169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467" dirty="0">
                <a:solidFill>
                  <a:srgbClr val="00808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三重県</a:t>
            </a:r>
          </a:p>
        </p:txBody>
      </p:sp>
      <p:sp>
        <p:nvSpPr>
          <p:cNvPr id="4" name="円/楕円 3"/>
          <p:cNvSpPr/>
          <p:nvPr/>
        </p:nvSpPr>
        <p:spPr>
          <a:xfrm>
            <a:off x="11679912" y="781712"/>
            <a:ext cx="624051" cy="661433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15" name="円/楕円 14"/>
          <p:cNvSpPr/>
          <p:nvPr/>
        </p:nvSpPr>
        <p:spPr>
          <a:xfrm>
            <a:off x="11706359" y="2177911"/>
            <a:ext cx="624051" cy="661433"/>
          </a:xfrm>
          <a:prstGeom prst="ellipse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16" name="円/楕円 15"/>
          <p:cNvSpPr/>
          <p:nvPr/>
        </p:nvSpPr>
        <p:spPr>
          <a:xfrm>
            <a:off x="11752759" y="3574111"/>
            <a:ext cx="624051" cy="66143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17" name="円/楕円 16"/>
          <p:cNvSpPr/>
          <p:nvPr/>
        </p:nvSpPr>
        <p:spPr>
          <a:xfrm>
            <a:off x="11805457" y="4895018"/>
            <a:ext cx="624051" cy="66143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18" name="円/楕円 17"/>
          <p:cNvSpPr/>
          <p:nvPr/>
        </p:nvSpPr>
        <p:spPr>
          <a:xfrm>
            <a:off x="11838577" y="6183522"/>
            <a:ext cx="624051" cy="661433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19" name="円/楕円 18"/>
          <p:cNvSpPr/>
          <p:nvPr/>
        </p:nvSpPr>
        <p:spPr>
          <a:xfrm>
            <a:off x="11832143" y="7418939"/>
            <a:ext cx="624051" cy="66143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20" name="円/楕円 19"/>
          <p:cNvSpPr/>
          <p:nvPr/>
        </p:nvSpPr>
        <p:spPr>
          <a:xfrm>
            <a:off x="11847715" y="8708686"/>
            <a:ext cx="624051" cy="661433"/>
          </a:xfrm>
          <a:prstGeom prst="ellips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587220" y="509012"/>
            <a:ext cx="5512447" cy="1381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778" dirty="0">
                <a:solidFill>
                  <a:schemeClr val="tx2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大 阪 府</a:t>
            </a:r>
            <a:endParaRPr lang="en-US" altLang="ja-JP" sz="5778" dirty="0">
              <a:solidFill>
                <a:schemeClr val="tx2">
                  <a:lumMod val="5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ja-JP" altLang="en-US" sz="2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2623747" y="1905212"/>
            <a:ext cx="5512447" cy="1381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778" dirty="0">
                <a:solidFill>
                  <a:schemeClr val="tx2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京 都 府</a:t>
            </a:r>
            <a:endParaRPr lang="en-US" altLang="ja-JP" sz="5778" dirty="0">
              <a:solidFill>
                <a:schemeClr val="tx2">
                  <a:lumMod val="5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ja-JP" altLang="en-US" sz="26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2723095" y="3301412"/>
            <a:ext cx="5512447" cy="1381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778" dirty="0">
                <a:solidFill>
                  <a:schemeClr val="tx2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兵 庫 県</a:t>
            </a:r>
            <a:endParaRPr lang="en-US" altLang="ja-JP" sz="5778" dirty="0">
              <a:solidFill>
                <a:schemeClr val="tx2">
                  <a:lumMod val="5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ja-JP" altLang="en-US" sz="26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2798131" y="4620905"/>
            <a:ext cx="5512447" cy="981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778" dirty="0">
                <a:solidFill>
                  <a:schemeClr val="tx2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滋 賀 県</a:t>
            </a:r>
            <a:endParaRPr lang="ja-JP" altLang="en-US" sz="26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2805611" y="5953436"/>
            <a:ext cx="5512447" cy="1381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778" dirty="0">
                <a:solidFill>
                  <a:schemeClr val="tx2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奈 良 県</a:t>
            </a:r>
            <a:endParaRPr lang="en-US" altLang="ja-JP" sz="5778" dirty="0">
              <a:solidFill>
                <a:schemeClr val="tx2">
                  <a:lumMod val="5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ja-JP" altLang="en-US" sz="26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2801117" y="7174829"/>
            <a:ext cx="5512447" cy="981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778" dirty="0">
                <a:solidFill>
                  <a:schemeClr val="tx2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和歌山県</a:t>
            </a:r>
            <a:endParaRPr lang="ja-JP" altLang="en-US" sz="26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2814778" y="8483283"/>
            <a:ext cx="5512447" cy="1381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778" dirty="0">
                <a:solidFill>
                  <a:schemeClr val="tx2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三 重 県</a:t>
            </a:r>
            <a:endParaRPr lang="en-US" altLang="ja-JP" sz="5778" dirty="0">
              <a:solidFill>
                <a:schemeClr val="tx2">
                  <a:lumMod val="5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ja-JP" altLang="en-US" sz="2600" dirty="0"/>
          </a:p>
        </p:txBody>
      </p:sp>
      <p:sp>
        <p:nvSpPr>
          <p:cNvPr id="40" name="円/楕円 39"/>
          <p:cNvSpPr/>
          <p:nvPr/>
        </p:nvSpPr>
        <p:spPr>
          <a:xfrm>
            <a:off x="10814769" y="1802720"/>
            <a:ext cx="1296611" cy="1298853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41" name="円/楕円 40"/>
          <p:cNvSpPr/>
          <p:nvPr/>
        </p:nvSpPr>
        <p:spPr>
          <a:xfrm>
            <a:off x="10092378" y="4244647"/>
            <a:ext cx="1302577" cy="1283506"/>
          </a:xfrm>
          <a:prstGeom prst="ellipse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42" name="円/楕円 41"/>
          <p:cNvSpPr/>
          <p:nvPr/>
        </p:nvSpPr>
        <p:spPr>
          <a:xfrm>
            <a:off x="11491603" y="6261332"/>
            <a:ext cx="1239553" cy="124298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43" name="円/楕円 42"/>
          <p:cNvSpPr/>
          <p:nvPr/>
        </p:nvSpPr>
        <p:spPr>
          <a:xfrm>
            <a:off x="12876821" y="860236"/>
            <a:ext cx="1293998" cy="13467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44" name="円/楕円 43"/>
          <p:cNvSpPr/>
          <p:nvPr/>
        </p:nvSpPr>
        <p:spPr>
          <a:xfrm>
            <a:off x="15276241" y="1809965"/>
            <a:ext cx="1248101" cy="1291609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45" name="円/楕円 44"/>
          <p:cNvSpPr/>
          <p:nvPr/>
        </p:nvSpPr>
        <p:spPr>
          <a:xfrm>
            <a:off x="15900292" y="4151289"/>
            <a:ext cx="1248101" cy="127421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46" name="円/楕円 45"/>
          <p:cNvSpPr/>
          <p:nvPr/>
        </p:nvSpPr>
        <p:spPr>
          <a:xfrm>
            <a:off x="14331893" y="6261333"/>
            <a:ext cx="1306302" cy="1242982"/>
          </a:xfrm>
          <a:prstGeom prst="ellips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0814768" y="6715246"/>
            <a:ext cx="620297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400" dirty="0">
                <a:solidFill>
                  <a:schemeClr val="tx2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近畿地方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996906" y="6194385"/>
            <a:ext cx="3432278" cy="714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44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き ん  き</a:t>
            </a:r>
          </a:p>
        </p:txBody>
      </p:sp>
    </p:spTree>
    <p:extLst>
      <p:ext uri="{BB962C8B-B14F-4D97-AF65-F5344CB8AC3E}">
        <p14:creationId xmlns:p14="http://schemas.microsoft.com/office/powerpoint/2010/main" val="295730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02662 L -0.0013 0.2766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0.07044 0.1951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6" y="9745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07604 0.1946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9722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96296E-6 L 0.12695 0.0018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41" y="93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-0.12448 0.0011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24" y="46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0.06706 -0.1645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6" y="-82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-0.05482 -0.1787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7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6" grpId="0"/>
      <p:bldP spid="27" grpId="0"/>
      <p:bldP spid="28" grpId="0"/>
      <p:bldP spid="29" grpId="0"/>
      <p:bldP spid="30" grpId="0"/>
      <p:bldP spid="31" grpId="0"/>
      <p:bldP spid="32" grpId="0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3" name="Picture 5" descr="ファイル:P104001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4" t="23228" r="9071" b="7465"/>
          <a:stretch>
            <a:fillRect/>
          </a:stretch>
        </p:blipFill>
        <p:spPr bwMode="auto">
          <a:xfrm>
            <a:off x="704537" y="1544611"/>
            <a:ext cx="2182989" cy="343270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5" name="Picture 7" descr="ファイル:Nankai8000 1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834" t="29834" r="34535" b="10944"/>
          <a:stretch>
            <a:fillRect/>
          </a:stretch>
        </p:blipFill>
        <p:spPr bwMode="auto">
          <a:xfrm>
            <a:off x="4055593" y="1571315"/>
            <a:ext cx="2288469" cy="343270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7" name="Picture 9" descr="Hanshin8000Series01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770" t="22278" r="17126" b="25108"/>
          <a:stretch>
            <a:fillRect/>
          </a:stretch>
        </p:blipFill>
        <p:spPr bwMode="auto">
          <a:xfrm>
            <a:off x="7204485" y="1568545"/>
            <a:ext cx="2497138" cy="343270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9" name="Picture 11" descr="ファイル:Kintetsu-1252-uozaki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064" t="15915" r="6378" b="17905"/>
          <a:stretch>
            <a:fillRect/>
          </a:stretch>
        </p:blipFill>
        <p:spPr bwMode="auto">
          <a:xfrm>
            <a:off x="10678494" y="1572097"/>
            <a:ext cx="2391658" cy="343270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01" name="Picture 13" descr="ファイル:Hq9000-9001f.jp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37" t="23045" r="14084" b="6035"/>
          <a:stretch>
            <a:fillRect/>
          </a:stretch>
        </p:blipFill>
        <p:spPr bwMode="auto">
          <a:xfrm>
            <a:off x="14334772" y="1670051"/>
            <a:ext cx="2465035" cy="3329517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02" name="Text Box 14"/>
          <p:cNvSpPr txBox="1">
            <a:spLocks noChangeArrowheads="1"/>
          </p:cNvSpPr>
          <p:nvPr/>
        </p:nvSpPr>
        <p:spPr bwMode="auto">
          <a:xfrm>
            <a:off x="2030206" y="1240"/>
            <a:ext cx="1284569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5400" dirty="0" smtClean="0">
                <a:solidFill>
                  <a:schemeClr val="accent5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毎日乗る電車、すぐに手話でやりたいね！</a:t>
            </a:r>
            <a:endParaRPr lang="ja-JP" altLang="en-US" sz="5400" dirty="0">
              <a:solidFill>
                <a:schemeClr val="accent5">
                  <a:lumMod val="5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9103" name="Text Box 15"/>
          <p:cNvSpPr txBox="1">
            <a:spLocks noChangeArrowheads="1"/>
          </p:cNvSpPr>
          <p:nvPr/>
        </p:nvSpPr>
        <p:spPr bwMode="auto">
          <a:xfrm>
            <a:off x="663078" y="6851124"/>
            <a:ext cx="2703512" cy="803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622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淀屋</a:t>
            </a:r>
            <a:r>
              <a:rPr lang="ja-JP" altLang="en-US" sz="4622" dirty="0">
                <a:solidFill>
                  <a:srgbClr val="FF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橋</a:t>
            </a:r>
          </a:p>
        </p:txBody>
      </p: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667138" y="7747708"/>
            <a:ext cx="2703512" cy="803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622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天満</a:t>
            </a:r>
            <a:r>
              <a:rPr lang="ja-JP" altLang="en-US" sz="4622" dirty="0">
                <a:solidFill>
                  <a:srgbClr val="FF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橋</a:t>
            </a:r>
          </a:p>
        </p:txBody>
      </p:sp>
      <p:sp>
        <p:nvSpPr>
          <p:cNvPr id="89105" name="Text Box 17"/>
          <p:cNvSpPr txBox="1">
            <a:spLocks noChangeArrowheads="1"/>
          </p:cNvSpPr>
          <p:nvPr/>
        </p:nvSpPr>
        <p:spPr bwMode="auto">
          <a:xfrm>
            <a:off x="636393" y="8619928"/>
            <a:ext cx="2703512" cy="803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622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京   </a:t>
            </a:r>
            <a:r>
              <a:rPr lang="ja-JP" altLang="en-US" sz="4622" dirty="0" smtClean="0">
                <a:solidFill>
                  <a:srgbClr val="FF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橋</a:t>
            </a:r>
            <a:endParaRPr lang="ja-JP" altLang="en-US" sz="4622" dirty="0">
              <a:solidFill>
                <a:srgbClr val="FF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89108" name="Picture 20" descr="logo2Hawks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508" y="6983231"/>
            <a:ext cx="2233718" cy="239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09" name="Text Box 21"/>
          <p:cNvSpPr txBox="1">
            <a:spLocks noChangeArrowheads="1"/>
          </p:cNvSpPr>
          <p:nvPr/>
        </p:nvSpPr>
        <p:spPr bwMode="auto">
          <a:xfrm>
            <a:off x="873512" y="5176305"/>
            <a:ext cx="2497138" cy="98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5778" dirty="0">
                <a:solidFill>
                  <a:srgbClr val="660066"/>
                </a:solidFill>
                <a:latin typeface="HGP創英角ｺﾞｼｯｸUB" pitchFamily="50" charset="-128"/>
                <a:ea typeface="HGP創英角ｺﾞｼｯｸUB" pitchFamily="50" charset="-128"/>
              </a:rPr>
              <a:t>京 阪</a:t>
            </a:r>
          </a:p>
        </p:txBody>
      </p:sp>
      <p:sp>
        <p:nvSpPr>
          <p:cNvPr id="89110" name="Text Box 22"/>
          <p:cNvSpPr txBox="1">
            <a:spLocks noChangeArrowheads="1"/>
          </p:cNvSpPr>
          <p:nvPr/>
        </p:nvSpPr>
        <p:spPr bwMode="auto">
          <a:xfrm>
            <a:off x="4345967" y="5176305"/>
            <a:ext cx="2497137" cy="98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5778" dirty="0">
                <a:solidFill>
                  <a:srgbClr val="660066"/>
                </a:solidFill>
                <a:latin typeface="HGP創英角ｺﾞｼｯｸUB" pitchFamily="50" charset="-128"/>
                <a:ea typeface="HGP創英角ｺﾞｼｯｸUB" pitchFamily="50" charset="-128"/>
              </a:rPr>
              <a:t>南 海</a:t>
            </a:r>
          </a:p>
        </p:txBody>
      </p:sp>
      <p:sp>
        <p:nvSpPr>
          <p:cNvPr id="89111" name="Text Box 23"/>
          <p:cNvSpPr txBox="1">
            <a:spLocks noChangeArrowheads="1"/>
          </p:cNvSpPr>
          <p:nvPr/>
        </p:nvSpPr>
        <p:spPr bwMode="auto">
          <a:xfrm>
            <a:off x="7516061" y="5172444"/>
            <a:ext cx="2497137" cy="98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5778" dirty="0">
                <a:solidFill>
                  <a:srgbClr val="660066"/>
                </a:solidFill>
                <a:latin typeface="HGP創英角ｺﾞｼｯｸUB" pitchFamily="50" charset="-128"/>
                <a:ea typeface="HGP創英角ｺﾞｼｯｸUB" pitchFamily="50" charset="-128"/>
              </a:rPr>
              <a:t>阪 神</a:t>
            </a:r>
          </a:p>
        </p:txBody>
      </p:sp>
      <p:sp>
        <p:nvSpPr>
          <p:cNvPr id="89112" name="Text Box 24"/>
          <p:cNvSpPr txBox="1">
            <a:spLocks noChangeArrowheads="1"/>
          </p:cNvSpPr>
          <p:nvPr/>
        </p:nvSpPr>
        <p:spPr bwMode="auto">
          <a:xfrm>
            <a:off x="11033724" y="5147229"/>
            <a:ext cx="2497138" cy="98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5778" dirty="0">
                <a:solidFill>
                  <a:srgbClr val="660066"/>
                </a:solidFill>
                <a:latin typeface="HGP創英角ｺﾞｼｯｸUB" pitchFamily="50" charset="-128"/>
                <a:ea typeface="HGP創英角ｺﾞｼｯｸUB" pitchFamily="50" charset="-128"/>
              </a:rPr>
              <a:t>近 鉄</a:t>
            </a:r>
          </a:p>
        </p:txBody>
      </p:sp>
      <p:sp>
        <p:nvSpPr>
          <p:cNvPr id="89113" name="Text Box 25"/>
          <p:cNvSpPr txBox="1">
            <a:spLocks noChangeArrowheads="1"/>
          </p:cNvSpPr>
          <p:nvPr/>
        </p:nvSpPr>
        <p:spPr bwMode="auto">
          <a:xfrm>
            <a:off x="14876775" y="5147228"/>
            <a:ext cx="2497138" cy="98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5778" dirty="0">
                <a:solidFill>
                  <a:srgbClr val="660066"/>
                </a:solidFill>
                <a:latin typeface="HGP創英角ｺﾞｼｯｸUB" pitchFamily="50" charset="-128"/>
                <a:ea typeface="HGP創英角ｺﾞｼｯｸUB" pitchFamily="50" charset="-128"/>
              </a:rPr>
              <a:t>阪 急</a:t>
            </a:r>
          </a:p>
        </p:txBody>
      </p:sp>
      <p:pic>
        <p:nvPicPr>
          <p:cNvPr id="89115" name="Picture 27" descr="阪神電気鉄道 社章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1848" r="4222" b="11458"/>
          <a:stretch>
            <a:fillRect/>
          </a:stretch>
        </p:blipFill>
        <p:spPr bwMode="auto">
          <a:xfrm>
            <a:off x="7287206" y="6956659"/>
            <a:ext cx="2821349" cy="220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19" name="Picture 31" descr="ファイル:Hankyu Umeda inauguration.jpg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5888" b="12195"/>
          <a:stretch>
            <a:fillRect/>
          </a:stretch>
        </p:blipFill>
        <p:spPr bwMode="auto">
          <a:xfrm>
            <a:off x="14611978" y="7601480"/>
            <a:ext cx="2761935" cy="230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17" name="Picture 29" descr="阪急ブレーブス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6793" y="6353804"/>
            <a:ext cx="1320800" cy="124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20" name="Text Box 32"/>
          <p:cNvSpPr txBox="1">
            <a:spLocks noChangeArrowheads="1"/>
          </p:cNvSpPr>
          <p:nvPr/>
        </p:nvSpPr>
        <p:spPr bwMode="auto">
          <a:xfrm>
            <a:off x="10678494" y="6974730"/>
            <a:ext cx="3097319" cy="2308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9pPr>
          </a:lstStyle>
          <a:p>
            <a:pPr eaLnBrk="1" hangingPunct="1">
              <a:lnSpc>
                <a:spcPts val="4189"/>
              </a:lnSpc>
              <a:spcBef>
                <a:spcPct val="50000"/>
              </a:spcBef>
            </a:pP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近畿地方の</a:t>
            </a:r>
          </a:p>
          <a:p>
            <a:pPr eaLnBrk="1" hangingPunct="1">
              <a:lnSpc>
                <a:spcPts val="4189"/>
              </a:lnSpc>
              <a:spcBef>
                <a:spcPct val="50000"/>
              </a:spcBef>
            </a:pP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形から             </a:t>
            </a:r>
          </a:p>
          <a:p>
            <a:pPr eaLnBrk="1" hangingPunct="1">
              <a:spcBef>
                <a:spcPct val="50000"/>
              </a:spcBef>
            </a:pPr>
            <a:endParaRPr lang="en-US" altLang="ja-JP" sz="3467" dirty="0"/>
          </a:p>
        </p:txBody>
      </p:sp>
    </p:spTree>
    <p:extLst>
      <p:ext uri="{BB962C8B-B14F-4D97-AF65-F5344CB8AC3E}">
        <p14:creationId xmlns:p14="http://schemas.microsoft.com/office/powerpoint/2010/main" val="344441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2" grpId="0"/>
      <p:bldP spid="89103" grpId="0"/>
      <p:bldP spid="89104" grpId="0"/>
      <p:bldP spid="89105" grpId="0"/>
      <p:bldP spid="89109" grpId="0"/>
      <p:bldP spid="89111" grpId="0"/>
      <p:bldP spid="891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ff946bc386cf61a0cd5779f921e389e74a92a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1011</TotalTime>
  <Words>90</Words>
  <Application>Microsoft Office PowerPoint</Application>
  <PresentationFormat>ユーザー設定</PresentationFormat>
  <Paragraphs>42</Paragraphs>
  <Slides>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4" baseType="lpstr">
      <vt:lpstr>AR Pゴシック体S</vt:lpstr>
      <vt:lpstr>Eras Bold ITC</vt:lpstr>
      <vt:lpstr>HGP創英角ｺﾞｼｯｸUB</vt:lpstr>
      <vt:lpstr>HG平成明朝体W9</vt:lpstr>
      <vt:lpstr>ＭＳ Ｐゴシック</vt:lpstr>
      <vt:lpstr>Osaka</vt:lpstr>
      <vt:lpstr>Arial</vt:lpstr>
      <vt:lpstr>Calibri</vt:lpstr>
      <vt:lpstr>Calibri Light</vt:lpstr>
      <vt:lpstr>Times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稲葉通太</dc:creator>
  <cp:lastModifiedBy>稲葉通太</cp:lastModifiedBy>
  <cp:revision>96</cp:revision>
  <cp:lastPrinted>2014-09-25T06:35:32Z</cp:lastPrinted>
  <dcterms:created xsi:type="dcterms:W3CDTF">2014-07-20T08:05:01Z</dcterms:created>
  <dcterms:modified xsi:type="dcterms:W3CDTF">2015-12-05T05:38:21Z</dcterms:modified>
</cp:coreProperties>
</file>