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1"/>
  </p:sldMasterIdLst>
  <p:notesMasterIdLst>
    <p:notesMasterId r:id="rId6"/>
  </p:notesMasterIdLst>
  <p:sldIdLst>
    <p:sldId id="269" r:id="rId2"/>
    <p:sldId id="268" r:id="rId3"/>
    <p:sldId id="267" r:id="rId4"/>
    <p:sldId id="271" r:id="rId5"/>
  </p:sldIdLst>
  <p:sldSz cx="17610138" cy="9906000"/>
  <p:notesSz cx="6797675" cy="9926638"/>
  <p:custDataLst>
    <p:tags r:id="rId7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336699"/>
    <a:srgbClr val="993366"/>
    <a:srgbClr val="008080"/>
    <a:srgbClr val="FF6699"/>
    <a:srgbClr val="FF3399"/>
    <a:srgbClr val="9933FF"/>
    <a:srgbClr val="0066FF"/>
    <a:srgbClr val="00FF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59ED4-A57A-4DD7-9C5D-68E6BC71C0A8}" type="datetimeFigureOut">
              <a:rPr kumimoji="1" lang="ja-JP" altLang="en-US" smtClean="0"/>
              <a:t>2016/2/27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CC4D0-E3C0-47DA-B12C-27B213BF2C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9625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C91C4D-A3AF-4D4D-9E2B-6C05FB33D465}" type="slidenum">
              <a:rPr lang="en-US" altLang="ja-JP"/>
              <a:pPr/>
              <a:t>1</a:t>
            </a:fld>
            <a:endParaRPr lang="en-US" altLang="ja-JP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0888"/>
            <a:ext cx="6678613" cy="3757612"/>
          </a:xfrm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569814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AB589C-9E14-495A-83AD-B261DF8A60A0}" type="slidenum">
              <a:rPr lang="en-US" altLang="ja-JP"/>
              <a:pPr/>
              <a:t>3</a:t>
            </a:fld>
            <a:endParaRPr lang="en-US" altLang="ja-JP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0888"/>
            <a:ext cx="6680200" cy="3757612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66129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201267" y="1621191"/>
            <a:ext cx="13207604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201267" y="5202944"/>
            <a:ext cx="13207604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F637-2612-4F01-A285-712DE9A2A4EF}" type="datetimeFigureOut">
              <a:rPr kumimoji="1" lang="ja-JP" altLang="en-US" smtClean="0"/>
              <a:t>2016/2/27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60021-54F5-45BD-99A8-FE24944457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7984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2016/2/27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16882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12602255" y="527403"/>
            <a:ext cx="3797186" cy="8394877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210697" y="527403"/>
            <a:ext cx="11171431" cy="8394877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2016/2/27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5957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398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1210697" y="9181395"/>
            <a:ext cx="3962281" cy="527403"/>
          </a:xfrm>
          <a:prstGeom prst="rect">
            <a:avLst/>
          </a:prstGeom>
        </p:spPr>
        <p:txBody>
          <a:bodyPr/>
          <a:lstStyle/>
          <a:p>
            <a:fld id="{97A11D6A-2C9E-423E-8C8F-E4AFD572C89F}" type="datetimeFigureOut">
              <a:rPr kumimoji="1" lang="ja-JP" altLang="en-US" smtClean="0"/>
              <a:t>2016/2/27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833358" y="9181395"/>
            <a:ext cx="5943422" cy="527403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2437160" y="9181395"/>
            <a:ext cx="3962281" cy="527403"/>
          </a:xfrm>
          <a:prstGeom prst="rect">
            <a:avLst/>
          </a:prstGeom>
        </p:spPr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1694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2016/2/27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1521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01525" y="2469622"/>
            <a:ext cx="15188744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01525" y="6629225"/>
            <a:ext cx="15188744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2016/2/27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3755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210697" y="2637014"/>
            <a:ext cx="7484309" cy="6285266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915132" y="2637014"/>
            <a:ext cx="7484309" cy="6285266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2016/2/27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17617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2991" y="527404"/>
            <a:ext cx="15188744" cy="1914702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12991" y="2428347"/>
            <a:ext cx="7449913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212991" y="3618442"/>
            <a:ext cx="7449913" cy="5322183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8915133" y="2428347"/>
            <a:ext cx="7486602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8915133" y="3618442"/>
            <a:ext cx="7486602" cy="5322183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2016/2/27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95287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F637-2612-4F01-A285-712DE9A2A4EF}" type="datetimeFigureOut">
              <a:rPr kumimoji="1" lang="ja-JP" altLang="en-US" smtClean="0"/>
              <a:t>2016/2/27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60021-54F5-45BD-99A8-FE24944457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0220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2016/2/27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6058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486603" y="1426281"/>
            <a:ext cx="8915132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2016/2/27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290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7486603" y="1426281"/>
            <a:ext cx="8915132" cy="7039681"/>
          </a:xfrm>
        </p:spPr>
        <p:txBody>
          <a:bodyPr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2016/2/27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36662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210697" y="527404"/>
            <a:ext cx="15188744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10697" y="2637014"/>
            <a:ext cx="15188744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1210697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3F637-2612-4F01-A285-712DE9A2A4EF}" type="datetimeFigureOut">
              <a:rPr kumimoji="1" lang="ja-JP" altLang="en-US" smtClean="0"/>
              <a:t>2016/2/27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833358" y="9181395"/>
            <a:ext cx="5943422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2437160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60021-54F5-45BD-99A8-FE249444574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7" name="グループ化 6"/>
          <p:cNvGrpSpPr/>
          <p:nvPr userDrawn="1"/>
        </p:nvGrpSpPr>
        <p:grpSpPr>
          <a:xfrm>
            <a:off x="16601716" y="92297"/>
            <a:ext cx="1191302" cy="712206"/>
            <a:chOff x="16601716" y="92297"/>
            <a:chExt cx="1191302" cy="712206"/>
          </a:xfrm>
        </p:grpSpPr>
        <p:sp>
          <p:nvSpPr>
            <p:cNvPr id="8" name="二等辺三角形 7"/>
            <p:cNvSpPr/>
            <p:nvPr/>
          </p:nvSpPr>
          <p:spPr>
            <a:xfrm rot="2986989" flipH="1">
              <a:off x="17023356" y="104466"/>
              <a:ext cx="269350" cy="719450"/>
            </a:xfrm>
            <a:prstGeom prst="triangle">
              <a:avLst>
                <a:gd name="adj" fmla="val 98107"/>
              </a:avLst>
            </a:prstGeom>
            <a:solidFill>
              <a:srgbClr val="0066FF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二等辺三角形 8"/>
            <p:cNvSpPr/>
            <p:nvPr/>
          </p:nvSpPr>
          <p:spPr>
            <a:xfrm rot="13785906">
              <a:off x="16695228" y="618297"/>
              <a:ext cx="149087" cy="195122"/>
            </a:xfrm>
            <a:prstGeom prst="triangle">
              <a:avLst>
                <a:gd name="adj" fmla="val 27482"/>
              </a:avLst>
            </a:prstGeom>
            <a:solidFill>
              <a:srgbClr val="66FFFF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二等辺三角形 9"/>
            <p:cNvSpPr/>
            <p:nvPr/>
          </p:nvSpPr>
          <p:spPr>
            <a:xfrm rot="3330283">
              <a:off x="16836687" y="-142674"/>
              <a:ext cx="266839" cy="736782"/>
            </a:xfrm>
            <a:prstGeom prst="triangle">
              <a:avLst>
                <a:gd name="adj" fmla="val 100000"/>
              </a:avLst>
            </a:prstGeom>
            <a:solidFill>
              <a:srgbClr val="99FFCC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1" name="直線コネクタ 10"/>
            <p:cNvCxnSpPr>
              <a:endCxn id="9" idx="0"/>
            </p:cNvCxnSpPr>
            <p:nvPr/>
          </p:nvCxnSpPr>
          <p:spPr>
            <a:xfrm flipH="1">
              <a:off x="16716978" y="539177"/>
              <a:ext cx="23562" cy="265326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2"/>
            <p:cNvSpPr txBox="1"/>
            <p:nvPr/>
          </p:nvSpPr>
          <p:spPr>
            <a:xfrm rot="21554659">
              <a:off x="16965285" y="421422"/>
              <a:ext cx="827733" cy="287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>
                  <a:solidFill>
                    <a:srgbClr val="0099CC"/>
                  </a:solidFill>
                  <a:latin typeface="Eras Bold ITC" panose="020B0907030504020204" pitchFamily="34" charset="0"/>
                  <a:ea typeface="AR Pゴシック体S" panose="020B0600010101010101" pitchFamily="50" charset="-128"/>
                </a:rPr>
                <a:t>Edu</a:t>
              </a:r>
              <a:endParaRPr kumimoji="1" lang="ja-JP" altLang="en-US" sz="2000" dirty="0">
                <a:solidFill>
                  <a:srgbClr val="0099CC"/>
                </a:solidFill>
                <a:latin typeface="Eras Bold ITC" panose="020B0907030504020204" pitchFamily="34" charset="0"/>
                <a:ea typeface="AR Pゴシック体S" panose="020B0600010101010101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880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38" r:id="rId12"/>
    <p:sldLayoutId id="2147483843" r:id="rId13"/>
  </p:sldLayoutIdLst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kumimoji="1"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kumimoji="1"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image" Target="../media/image21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9.jpe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jpeg"/><Relationship Id="rId9" Type="http://schemas.openxmlformats.org/officeDocument/2006/relationships/image" Target="../media/image17.wmf"/><Relationship Id="rId1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40" name="Picture 4" descr="DSC0022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4" t="26681" r="-262"/>
          <a:stretch/>
        </p:blipFill>
        <p:spPr bwMode="auto">
          <a:xfrm rot="-21600000">
            <a:off x="10157179" y="1445951"/>
            <a:ext cx="7027408" cy="510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540723" y="149"/>
            <a:ext cx="1185703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7200" dirty="0">
                <a:solidFill>
                  <a:schemeClr val="accent5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ごみは分けるよ！</a:t>
            </a:r>
          </a:p>
        </p:txBody>
      </p:sp>
      <p:pic>
        <p:nvPicPr>
          <p:cNvPr id="8" name="Picture 4" descr="DSC002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" t="22220" r="18084" b="6934"/>
          <a:stretch/>
        </p:blipFill>
        <p:spPr bwMode="auto">
          <a:xfrm>
            <a:off x="580411" y="1445950"/>
            <a:ext cx="6817674" cy="479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SC0022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0" t="5834" b="1944"/>
          <a:stretch/>
        </p:blipFill>
        <p:spPr bwMode="auto">
          <a:xfrm>
            <a:off x="3713372" y="4653155"/>
            <a:ext cx="6969377" cy="488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1613297" y="8221716"/>
            <a:ext cx="6240506" cy="1425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666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学校では？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4109499" y="6547281"/>
            <a:ext cx="3224261" cy="981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778" dirty="0">
                <a:solidFill>
                  <a:schemeClr val="accent1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コンビニ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24479" y="8619165"/>
            <a:ext cx="3224261" cy="981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778" dirty="0">
                <a:solidFill>
                  <a:schemeClr val="accent1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公  園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04437" y="6354874"/>
            <a:ext cx="3224261" cy="981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778" dirty="0">
                <a:solidFill>
                  <a:schemeClr val="accent1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駅</a:t>
            </a:r>
          </a:p>
        </p:txBody>
      </p:sp>
    </p:spTree>
    <p:extLst>
      <p:ext uri="{BB962C8B-B14F-4D97-AF65-F5344CB8AC3E}">
        <p14:creationId xmlns:p14="http://schemas.microsoft.com/office/powerpoint/2010/main" val="15427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585495" y="186896"/>
            <a:ext cx="131050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600" dirty="0">
                <a:solidFill>
                  <a:srgbClr val="00B05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中之島まつり</a:t>
            </a:r>
            <a:r>
              <a:rPr lang="ja-JP" altLang="en-US" sz="6600" dirty="0">
                <a:solidFill>
                  <a:schemeClr val="accent5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でも、ごみを分けました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69" t="25537" r="14254" b="13807"/>
          <a:stretch/>
        </p:blipFill>
        <p:spPr>
          <a:xfrm>
            <a:off x="3093156" y="1522637"/>
            <a:ext cx="11741594" cy="706820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968978" y="8906933"/>
            <a:ext cx="14178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4000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実際は動画ですが、ここでは画像にしています。</a:t>
            </a:r>
            <a:endParaRPr kumimoji="1" lang="ja-JP" altLang="en-US" sz="4000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7599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668572" y="-739"/>
            <a:ext cx="1346900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6000" dirty="0">
                <a:solidFill>
                  <a:schemeClr val="accent5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ごみ焼却工場って、どんなところかな？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909" y="2198662"/>
            <a:ext cx="4368353" cy="542144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" t="30523" r="21301" b="4640"/>
          <a:stretch/>
        </p:blipFill>
        <p:spPr>
          <a:xfrm rot="5400000">
            <a:off x="11352966" y="53725"/>
            <a:ext cx="4056329" cy="631737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30784" r="21301" b="4379"/>
          <a:stretch/>
        </p:blipFill>
        <p:spPr>
          <a:xfrm rot="5400000">
            <a:off x="2106534" y="40149"/>
            <a:ext cx="4056327" cy="634452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30523" r="21301" b="4379"/>
          <a:stretch/>
        </p:blipFill>
        <p:spPr>
          <a:xfrm rot="5400000">
            <a:off x="2106529" y="4431519"/>
            <a:ext cx="4056332" cy="632449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2714">
            <a:off x="7520659" y="6922268"/>
            <a:ext cx="2475867" cy="2707258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7321328" y="3222659"/>
            <a:ext cx="3036271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644"/>
              </a:lnSpc>
            </a:pPr>
            <a:r>
              <a:rPr lang="ja-JP" altLang="en-US" sz="5778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そうぞう</a:t>
            </a:r>
          </a:p>
          <a:p>
            <a:pPr>
              <a:lnSpc>
                <a:spcPts val="6644"/>
              </a:lnSpc>
            </a:pPr>
            <a:r>
              <a:rPr lang="ja-JP" altLang="en-US" sz="4622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  　</a:t>
            </a:r>
            <a:r>
              <a:rPr lang="ja-JP" altLang="en-US" sz="4622" dirty="0">
                <a:solidFill>
                  <a:schemeClr val="accent5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して</a:t>
            </a:r>
          </a:p>
          <a:p>
            <a:pPr>
              <a:lnSpc>
                <a:spcPts val="6644"/>
              </a:lnSpc>
            </a:pPr>
            <a:r>
              <a:rPr lang="ja-JP" altLang="en-US" sz="4622" dirty="0">
                <a:solidFill>
                  <a:schemeClr val="accent5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  みたよ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424" b="95576" l="5588" r="79233"/>
                    </a14:imgEffect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06" t="30654" r="21661" b="3856"/>
          <a:stretch/>
        </p:blipFill>
        <p:spPr>
          <a:xfrm rot="5400000">
            <a:off x="11327690" y="4409805"/>
            <a:ext cx="4091309" cy="633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5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雲 24"/>
          <p:cNvSpPr/>
          <p:nvPr/>
        </p:nvSpPr>
        <p:spPr>
          <a:xfrm>
            <a:off x="9855289" y="8132794"/>
            <a:ext cx="1574903" cy="699778"/>
          </a:xfrm>
          <a:prstGeom prst="cloud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pic>
        <p:nvPicPr>
          <p:cNvPr id="1033" name="Picture 9" descr="http://t1.gstatic.com/images?q=tbn:ANd9GcQMi9ZG5O1lXB8xSiY5I7rL1I7Ls4YDepm_eZS21rUeMNaSqArVr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3" b="28021"/>
          <a:stretch/>
        </p:blipFill>
        <p:spPr bwMode="auto">
          <a:xfrm flipH="1">
            <a:off x="8171842" y="8119351"/>
            <a:ext cx="3625071" cy="171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台形 3"/>
          <p:cNvSpPr/>
          <p:nvPr/>
        </p:nvSpPr>
        <p:spPr>
          <a:xfrm>
            <a:off x="3613223" y="1205229"/>
            <a:ext cx="11023568" cy="5702508"/>
          </a:xfrm>
          <a:prstGeom prst="trapezoid">
            <a:avLst>
              <a:gd name="adj" fmla="val 6726"/>
            </a:avLst>
          </a:prstGeom>
          <a:solidFill>
            <a:schemeClr val="bg1">
              <a:lumMod val="75000"/>
            </a:schemeClr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8" name="片側の 2 つの角を丸めた四角形 7"/>
          <p:cNvSpPr/>
          <p:nvPr/>
        </p:nvSpPr>
        <p:spPr>
          <a:xfrm>
            <a:off x="9410674" y="4920574"/>
            <a:ext cx="4611918" cy="1917048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pic>
        <p:nvPicPr>
          <p:cNvPr id="7" name="Picture 14" descr="DSC036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3897" y="6715220"/>
            <a:ext cx="1405496" cy="969082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t3.gstatic.com/images?q=tbn:ANd9GcSy-0_q_1CA0P_FxSoufOmj7tsEgQyHWBdBnuP9DQ9AzMshh24dsQ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9372" y="8109388"/>
            <a:ext cx="2850221" cy="137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円柱 15"/>
          <p:cNvSpPr/>
          <p:nvPr/>
        </p:nvSpPr>
        <p:spPr>
          <a:xfrm>
            <a:off x="10268095" y="1517819"/>
            <a:ext cx="422610" cy="3458328"/>
          </a:xfrm>
          <a:prstGeom prst="ca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9" name="正方形/長方形 8"/>
          <p:cNvSpPr/>
          <p:nvPr/>
        </p:nvSpPr>
        <p:spPr>
          <a:xfrm>
            <a:off x="8406576" y="6960313"/>
            <a:ext cx="3586520" cy="975849"/>
          </a:xfrm>
          <a:prstGeom prst="rect">
            <a:avLst/>
          </a:prstGeom>
          <a:noFill/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10" name="雲 9"/>
          <p:cNvSpPr/>
          <p:nvPr/>
        </p:nvSpPr>
        <p:spPr>
          <a:xfrm>
            <a:off x="8739794" y="7192079"/>
            <a:ext cx="3085849" cy="672873"/>
          </a:xfrm>
          <a:prstGeom prst="cloud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12" name="円弧 11"/>
          <p:cNvSpPr/>
          <p:nvPr/>
        </p:nvSpPr>
        <p:spPr>
          <a:xfrm rot="337596">
            <a:off x="-986282" y="6805646"/>
            <a:ext cx="1997958" cy="3121696"/>
          </a:xfrm>
          <a:prstGeom prst="arc">
            <a:avLst>
              <a:gd name="adj1" fmla="val 15724701"/>
              <a:gd name="adj2" fmla="val 5134938"/>
            </a:avLst>
          </a:prstGeom>
          <a:solidFill>
            <a:srgbClr val="66CCFF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27" name="円弧 26"/>
          <p:cNvSpPr/>
          <p:nvPr/>
        </p:nvSpPr>
        <p:spPr>
          <a:xfrm rot="16666497">
            <a:off x="663406" y="8345005"/>
            <a:ext cx="1997958" cy="3121696"/>
          </a:xfrm>
          <a:prstGeom prst="arc">
            <a:avLst>
              <a:gd name="adj1" fmla="val 15724701"/>
              <a:gd name="adj2" fmla="val 5134938"/>
            </a:avLst>
          </a:prstGeom>
          <a:solidFill>
            <a:srgbClr val="66CCFF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28" name="雲 27"/>
          <p:cNvSpPr/>
          <p:nvPr/>
        </p:nvSpPr>
        <p:spPr>
          <a:xfrm>
            <a:off x="1387896" y="8899164"/>
            <a:ext cx="1803983" cy="1051209"/>
          </a:xfrm>
          <a:prstGeom prst="cloud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29" name="雲 28"/>
          <p:cNvSpPr/>
          <p:nvPr/>
        </p:nvSpPr>
        <p:spPr>
          <a:xfrm>
            <a:off x="715214" y="8312940"/>
            <a:ext cx="1995215" cy="937627"/>
          </a:xfrm>
          <a:prstGeom prst="cloud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30" name="雲 29"/>
          <p:cNvSpPr/>
          <p:nvPr/>
        </p:nvSpPr>
        <p:spPr>
          <a:xfrm>
            <a:off x="415762" y="7614118"/>
            <a:ext cx="1771226" cy="1090783"/>
          </a:xfrm>
          <a:prstGeom prst="cloud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pic>
        <p:nvPicPr>
          <p:cNvPr id="1039" name="Picture 15" descr="C:\Users\デフサポートおおさか\AppData\Local\Microsoft\Windows\Temporary Internet Files\Content.IE5\08QMTY5W\MP900144311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778" y="4631931"/>
            <a:ext cx="3927233" cy="940120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フレーム 12"/>
          <p:cNvSpPr/>
          <p:nvPr/>
        </p:nvSpPr>
        <p:spPr>
          <a:xfrm>
            <a:off x="4311403" y="4527440"/>
            <a:ext cx="4180576" cy="104005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>
              <a:solidFill>
                <a:schemeClr val="tx1"/>
              </a:solidFill>
            </a:endParaRPr>
          </a:p>
        </p:txBody>
      </p:sp>
      <p:sp>
        <p:nvSpPr>
          <p:cNvPr id="36" name="正方形/長方形 35"/>
          <p:cNvSpPr/>
          <p:nvPr/>
        </p:nvSpPr>
        <p:spPr>
          <a:xfrm rot="5400000">
            <a:off x="6316468" y="4037010"/>
            <a:ext cx="601537" cy="40810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21" name="四方向矢印 20"/>
          <p:cNvSpPr/>
          <p:nvPr/>
        </p:nvSpPr>
        <p:spPr>
          <a:xfrm>
            <a:off x="6169564" y="2277932"/>
            <a:ext cx="940851" cy="929157"/>
          </a:xfrm>
          <a:prstGeom prst="quad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pic>
        <p:nvPicPr>
          <p:cNvPr id="1041" name="Picture 17" descr="http://t0.gstatic.com/images?q=tbn:ANd9GcSZAHF3IR_HgA3wESnlbM3fp85uLBVRv47FFsJaEVuAVS4dMIUc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t="14684" r="50153" b="9360"/>
          <a:stretch/>
        </p:blipFill>
        <p:spPr bwMode="auto">
          <a:xfrm>
            <a:off x="4616010" y="2214015"/>
            <a:ext cx="1448012" cy="131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デフサポートおおさか\AppData\Local\Microsoft\Windows\Temporary Internet Files\Content.IE5\5CQW6GQO\MC900055471[1].wmf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5" t="8649" r="41692" b="82701"/>
          <a:stretch/>
        </p:blipFill>
        <p:spPr bwMode="auto">
          <a:xfrm rot="5400000">
            <a:off x="6381913" y="3418853"/>
            <a:ext cx="595893" cy="24873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5734097" y="7306433"/>
            <a:ext cx="3404702" cy="714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44" dirty="0">
                <a:latin typeface="メイリオ" panose="020B0604030504040204" pitchFamily="50" charset="-128"/>
                <a:ea typeface="メイリオ" panose="020B0604030504040204" pitchFamily="50" charset="-128"/>
              </a:rPr>
              <a:t>灰（はい）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4068732" y="6976489"/>
            <a:ext cx="43315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もえる </a:t>
            </a:r>
          </a:p>
          <a:p>
            <a:r>
              <a:rPr lang="ja-JP" altLang="en-US" sz="2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ごみ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30792" y="6678813"/>
            <a:ext cx="40138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うめたて地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4473963" y="1336495"/>
            <a:ext cx="30149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はつでん</a:t>
            </a:r>
          </a:p>
        </p:txBody>
      </p:sp>
      <p:sp>
        <p:nvSpPr>
          <p:cNvPr id="48" name="Text Box 19"/>
          <p:cNvSpPr txBox="1">
            <a:spLocks noChangeArrowheads="1"/>
          </p:cNvSpPr>
          <p:nvPr/>
        </p:nvSpPr>
        <p:spPr bwMode="auto">
          <a:xfrm>
            <a:off x="194393" y="59361"/>
            <a:ext cx="7449971" cy="9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5778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ごみはどうなる？</a:t>
            </a:r>
          </a:p>
        </p:txBody>
      </p:sp>
      <p:pic>
        <p:nvPicPr>
          <p:cNvPr id="37" name="Picture 14" descr="C:\Users\デフサポートおおさか\AppData\Local\Microsoft\Windows\Temporary Internet Files\Content.IE5\0HSW8TG4\MC900029992[1].wmf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71"/>
          <a:stretch/>
        </p:blipFill>
        <p:spPr bwMode="auto">
          <a:xfrm rot="2590777">
            <a:off x="12308237" y="-249059"/>
            <a:ext cx="1463929" cy="117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4" descr="C:\Users\デフサポートおおさか\AppData\Local\Microsoft\Windows\Temporary Internet Files\Content.IE5\0HSW8TG4\MC900029992[1].wmf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71"/>
          <a:stretch/>
        </p:blipFill>
        <p:spPr bwMode="auto">
          <a:xfrm rot="1344631">
            <a:off x="11348498" y="-112801"/>
            <a:ext cx="1147983" cy="94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円柱 4"/>
          <p:cNvSpPr/>
          <p:nvPr/>
        </p:nvSpPr>
        <p:spPr>
          <a:xfrm>
            <a:off x="10160449" y="645152"/>
            <a:ext cx="657672" cy="1054742"/>
          </a:xfrm>
          <a:prstGeom prst="ca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pic>
        <p:nvPicPr>
          <p:cNvPr id="39" name="Picture 19" descr="C:\Users\デフサポートおおさか\AppData\Local\Microsoft\Windows\Temporary Internet Files\Content.IE5\5CQW6GQO\MC900055471[1].wmf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5" t="8649" r="41692" b="82701"/>
          <a:stretch/>
        </p:blipFill>
        <p:spPr bwMode="auto">
          <a:xfrm rot="5400000">
            <a:off x="6772957" y="3368407"/>
            <a:ext cx="595893" cy="24873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9" descr="C:\Users\デフサポートおおさか\AppData\Local\Microsoft\Windows\Temporary Internet Files\Content.IE5\5CQW6GQO\MC900055471[1].wmf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5" t="8649" r="41692" b="82701"/>
          <a:stretch/>
        </p:blipFill>
        <p:spPr bwMode="auto">
          <a:xfrm rot="5400000">
            <a:off x="5990869" y="3401274"/>
            <a:ext cx="595893" cy="24873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llustcut.com/box/life/crane/crane01_07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274" y="4983770"/>
            <a:ext cx="1427415" cy="82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DSC0365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4452" y="5849995"/>
            <a:ext cx="1273211" cy="1033700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片側の 2 つの角を丸めた四角形 41"/>
          <p:cNvSpPr/>
          <p:nvPr/>
        </p:nvSpPr>
        <p:spPr>
          <a:xfrm>
            <a:off x="9599168" y="4983771"/>
            <a:ext cx="2000714" cy="872850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pic>
        <p:nvPicPr>
          <p:cNvPr id="2" name="Picture 2" descr="http://3.bp.blogspot.com/-L4tu-BeBBIg/U6vtzqzRVeI/AAAAAAAACic/lmEZ6z0CHV8/s1600/flame-25-03_07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55"/>
          <a:stretch/>
        </p:blipFill>
        <p:spPr bwMode="auto">
          <a:xfrm>
            <a:off x="9147979" y="4805505"/>
            <a:ext cx="3062751" cy="197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4" descr="C:\Users\デフサポートおおさか\AppData\Local\Microsoft\Windows\Temporary Internet Files\Content.IE5\0HSW8TG4\MC900029992[1].wmf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71"/>
          <a:stretch/>
        </p:blipFill>
        <p:spPr bwMode="auto">
          <a:xfrm rot="2590777">
            <a:off x="13510544" y="-287475"/>
            <a:ext cx="1463929" cy="117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デフサポートおおさか\AppData\Local\Microsoft\Windows\Temporary Internet Files\Content.IE5\0HSW8TG4\MC900029992[1].wmf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71"/>
          <a:stretch/>
        </p:blipFill>
        <p:spPr bwMode="auto">
          <a:xfrm>
            <a:off x="10282719" y="-122387"/>
            <a:ext cx="1147473" cy="91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6350395" y="5489894"/>
            <a:ext cx="3060281" cy="1142307"/>
            <a:chOff x="4179128" y="3787095"/>
            <a:chExt cx="2322151" cy="790852"/>
          </a:xfrm>
        </p:grpSpPr>
        <p:sp>
          <p:nvSpPr>
            <p:cNvPr id="15" name="正方形/長方形 14"/>
            <p:cNvSpPr/>
            <p:nvPr/>
          </p:nvSpPr>
          <p:spPr>
            <a:xfrm>
              <a:off x="4440031" y="4334976"/>
              <a:ext cx="2061248" cy="24296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600"/>
            </a:p>
          </p:txBody>
        </p:sp>
        <p:sp>
          <p:nvSpPr>
            <p:cNvPr id="44" name="正方形/長方形 43"/>
            <p:cNvSpPr/>
            <p:nvPr/>
          </p:nvSpPr>
          <p:spPr>
            <a:xfrm rot="5400000" flipV="1">
              <a:off x="3963416" y="4002807"/>
              <a:ext cx="790852" cy="35942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600"/>
            </a:p>
          </p:txBody>
        </p:sp>
      </p:grpSp>
      <p:sp>
        <p:nvSpPr>
          <p:cNvPr id="17" name="フレーム 16"/>
          <p:cNvSpPr/>
          <p:nvPr/>
        </p:nvSpPr>
        <p:spPr>
          <a:xfrm>
            <a:off x="4356766" y="1949948"/>
            <a:ext cx="3249374" cy="2253588"/>
          </a:xfrm>
          <a:prstGeom prst="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>
              <a:solidFill>
                <a:schemeClr val="tx1"/>
              </a:solidFill>
            </a:endParaRPr>
          </a:p>
        </p:txBody>
      </p:sp>
      <p:pic>
        <p:nvPicPr>
          <p:cNvPr id="6" name="Picture 2" descr="http://business-icon.com/highresolution/l_025.pn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02" y="2348806"/>
            <a:ext cx="2247716" cy="224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正方形/長方形 10"/>
          <p:cNvSpPr/>
          <p:nvPr/>
        </p:nvSpPr>
        <p:spPr>
          <a:xfrm>
            <a:off x="2595255" y="1917592"/>
            <a:ext cx="208017" cy="240831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cxnSp>
        <p:nvCxnSpPr>
          <p:cNvPr id="18" name="直線コネクタ 17"/>
          <p:cNvCxnSpPr/>
          <p:nvPr/>
        </p:nvCxnSpPr>
        <p:spPr>
          <a:xfrm flipH="1">
            <a:off x="2786558" y="2441091"/>
            <a:ext cx="1665374" cy="61699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/>
          <p:cNvCxnSpPr>
            <a:endCxn id="1028" idx="2"/>
          </p:cNvCxnSpPr>
          <p:nvPr/>
        </p:nvCxnSpPr>
        <p:spPr>
          <a:xfrm flipH="1">
            <a:off x="1082608" y="2502790"/>
            <a:ext cx="1579096" cy="66365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://img01t1.cc-library.net/box01/1024-cc-library010004211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99727" y="3166441"/>
            <a:ext cx="765762" cy="97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9455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00039 0.1629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0.01898 C -0.0056 0.01551 -0.0082 0.01297 -0.01237 0.01135 C -0.01576 0.00463 -0.01993 -0.00092 -0.02369 -0.00694 C -0.02643 -0.01111 -0.02721 -0.01597 -0.02942 -0.0206 C -0.03111 -0.03287 -0.03085 -0.05185 -0.02045 -0.05694 C -0.01667 -0.06157 -0.01277 -0.06527 -0.00794 -0.06759 C -0.00325 -0.07338 0.00847 -0.08102 0.01485 -0.08426 C 0.0211 -0.09652 0.01277 -0.08217 0.02045 -0.09027 C 0.02162 -0.09143 0.02162 -0.09375 0.02279 -0.09467 C 0.03217 -0.10231 0.0267 -0.09444 0.03308 -0.0993 C 0.03542 -0.10115 0.03751 -0.10324 0.03985 -0.10532 C 0.05208 -0.1162 0.0336 -0.0993 0.04675 -0.11296 C 0.04883 -0.11527 0.05352 -0.11898 0.05352 -0.11875 C 0.05742 -0.12662 0.06015 -0.13518 0.06602 -0.14027 C 0.0681 -0.14444 0.0711 -0.14791 0.07408 -0.15092 C 0.07618 -0.15324 0.08085 -0.15694 0.08085 -0.15671 C 0.08385 -0.16852 0.07916 -0.15416 0.08528 -0.16435 C 0.08593 -0.16574 0.0858 -0.16759 0.08645 -0.16898 C 0.08816 -0.17222 0.0905 -0.17477 0.09205 -0.17801 C 0.09844 -0.21065 0.09726 -0.25 0.06953 -0.25995 C 0.06498 -0.26551 0.0582 -0.26713 0.05235 -0.26898 C -0.00963 -0.26736 0.01537 -0.26759 -0.02265 -0.26759 " pathEditMode="relative" rAng="0" ptsTypes="AAAAAAAAAAAAAAAAAAAAAA">
                                      <p:cBhvr>
                                        <p:cTn id="2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4" y="-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14674 -0.00347 " pathEditMode="relative" rAng="0" ptsTypes="AA">
                                      <p:cBhvr>
                                        <p:cTn id="37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-18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-0.14297 -0.0044 " pathEditMode="relative" rAng="0" ptsTypes="AA">
                                      <p:cBhvr>
                                        <p:cTn id="39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250"/>
                            </p:stCondLst>
                            <p:childTnLst>
                              <p:par>
                                <p:cTn id="7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3013 0.00417 " pathEditMode="relative" rAng="0" ptsTypes="AA">
                                      <p:cBhvr>
                                        <p:cTn id="106" dur="375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65" y="208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-0.30808 0.00139 " pathEditMode="relative" rAng="0" ptsTypes="AA">
                                      <p:cBhvr>
                                        <p:cTn id="108" dur="3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04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75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7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37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"/>
                            </p:stCondLst>
                            <p:childTnLst>
                              <p:par>
                                <p:cTn id="11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 tmFilter="0, 0; .2, .5; .8, .5; 1, 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500" autoRev="1" fill="hold"/>
                                        <p:tgtEl>
                                          <p:spTgt spid="10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75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750"/>
                            </p:stCondLst>
                            <p:childTnLst>
                              <p:par>
                                <p:cTn id="12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7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750"/>
                            </p:stCondLst>
                            <p:childTnLst>
                              <p:par>
                                <p:cTn id="137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75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75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10" grpId="0" animBg="1"/>
      <p:bldP spid="21" grpId="0" animBg="1"/>
      <p:bldP spid="22" grpId="0"/>
      <p:bldP spid="45" grpId="0"/>
      <p:bldP spid="46" grpId="0"/>
      <p:bldP spid="47" grpId="0"/>
      <p:bldP spid="42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5d33b96907697c2551381d29d3f6979f99480d1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1045</TotalTime>
  <Words>61</Words>
  <Application>Microsoft Office PowerPoint</Application>
  <PresentationFormat>ユーザー設定</PresentationFormat>
  <Paragraphs>19</Paragraphs>
  <Slides>4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3" baseType="lpstr">
      <vt:lpstr>AR Pゴシック体S</vt:lpstr>
      <vt:lpstr>Eras Bold ITC</vt:lpstr>
      <vt:lpstr>HGP創英角ｺﾞｼｯｸUB</vt:lpstr>
      <vt:lpstr>ＭＳ Ｐゴシック</vt:lpstr>
      <vt:lpstr>メイリオ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稲葉通太</dc:creator>
  <cp:lastModifiedBy>稲葉通太</cp:lastModifiedBy>
  <cp:revision>105</cp:revision>
  <cp:lastPrinted>2014-09-25T06:35:32Z</cp:lastPrinted>
  <dcterms:created xsi:type="dcterms:W3CDTF">2014-07-20T08:05:01Z</dcterms:created>
  <dcterms:modified xsi:type="dcterms:W3CDTF">2016-02-27T06:05:28Z</dcterms:modified>
</cp:coreProperties>
</file>