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5"/>
  </p:notesMasterIdLst>
  <p:sldIdLst>
    <p:sldId id="267" r:id="rId2"/>
    <p:sldId id="272" r:id="rId3"/>
    <p:sldId id="271" r:id="rId4"/>
  </p:sldIdLst>
  <p:sldSz cx="17610138" cy="9906000"/>
  <p:notesSz cx="6797675" cy="9926638"/>
  <p:custDataLst>
    <p:tags r:id="rId6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0066"/>
    <a:srgbClr val="336699"/>
    <a:srgbClr val="993366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5EADD-8FE3-43A4-866F-AD3697BF42E3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775" y="750888"/>
            <a:ext cx="6680200" cy="3757612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99245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155F4-A4FE-441B-929C-18C8F172337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775" y="750888"/>
            <a:ext cx="6680200" cy="3757612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90176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155F4-A4FE-441B-929C-18C8F1723374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775" y="750888"/>
            <a:ext cx="6680200" cy="3757612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43085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70A6-CC8D-4417-9EED-66E982A3C526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5E7D-87D5-4FFA-9484-FB3175B02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34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949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1809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263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383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04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62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70A6-CC8D-4417-9EED-66E982A3C526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55E7D-87D5-4FFA-9484-FB3175B02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74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666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348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7734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370A6-CC8D-4417-9EED-66E982A3C526}" type="datetimeFigureOut">
              <a:rPr kumimoji="1" lang="ja-JP" altLang="en-US" smtClean="0"/>
              <a:t>2016/2/21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55E7D-87D5-4FFA-9484-FB3175B02FE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509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13" Type="http://schemas.openxmlformats.org/officeDocument/2006/relationships/image" Target="../media/image4.jpeg"/><Relationship Id="rId3" Type="http://schemas.openxmlformats.org/officeDocument/2006/relationships/image" Target="../media/image7.wmf"/><Relationship Id="rId7" Type="http://schemas.openxmlformats.org/officeDocument/2006/relationships/image" Target="../media/image10.gif"/><Relationship Id="rId12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11" Type="http://schemas.openxmlformats.org/officeDocument/2006/relationships/image" Target="../media/image2.jpeg"/><Relationship Id="rId5" Type="http://schemas.microsoft.com/office/2007/relationships/hdphoto" Target="../media/hdphoto1.wdp"/><Relationship Id="rId15" Type="http://schemas.openxmlformats.org/officeDocument/2006/relationships/image" Target="../media/image6.jpe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2.gif"/><Relationship Id="rId1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13" Type="http://schemas.openxmlformats.org/officeDocument/2006/relationships/image" Target="../media/image4.jpeg"/><Relationship Id="rId3" Type="http://schemas.openxmlformats.org/officeDocument/2006/relationships/image" Target="../media/image7.wmf"/><Relationship Id="rId7" Type="http://schemas.openxmlformats.org/officeDocument/2006/relationships/image" Target="../media/image10.gif"/><Relationship Id="rId12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11" Type="http://schemas.openxmlformats.org/officeDocument/2006/relationships/image" Target="../media/image2.jpeg"/><Relationship Id="rId5" Type="http://schemas.microsoft.com/office/2007/relationships/hdphoto" Target="../media/hdphoto1.wdp"/><Relationship Id="rId15" Type="http://schemas.openxmlformats.org/officeDocument/2006/relationships/image" Target="../media/image6.jpe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2.gif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1197272" y="3359773"/>
            <a:ext cx="2912093" cy="4401492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3553514" y="3267463"/>
            <a:ext cx="2912093" cy="4401492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14785179" y="1850481"/>
            <a:ext cx="520509" cy="1873369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13996026" y="3728698"/>
            <a:ext cx="2179787" cy="726877"/>
          </a:xfrm>
          <a:prstGeom prst="rect">
            <a:avLst/>
          </a:prstGeom>
          <a:solidFill>
            <a:srgbClr val="CCCC00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14041440" y="5090258"/>
            <a:ext cx="2121617" cy="726876"/>
          </a:xfrm>
          <a:prstGeom prst="rect">
            <a:avLst/>
          </a:prstGeom>
          <a:solidFill>
            <a:srgbClr val="CCFF33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14018292" y="6461785"/>
            <a:ext cx="2167917" cy="726877"/>
          </a:xfrm>
          <a:prstGeom prst="rect">
            <a:avLst/>
          </a:prstGeom>
          <a:solidFill>
            <a:srgbClr val="00FFFF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14763403" y="4480039"/>
            <a:ext cx="520509" cy="6102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14785179" y="5747564"/>
            <a:ext cx="520509" cy="7395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05" name="Rectangle 13"/>
          <p:cNvSpPr>
            <a:spLocks noChangeArrowheads="1"/>
          </p:cNvSpPr>
          <p:nvPr/>
        </p:nvSpPr>
        <p:spPr bwMode="auto">
          <a:xfrm>
            <a:off x="14795619" y="7006200"/>
            <a:ext cx="520509" cy="2079738"/>
          </a:xfrm>
          <a:prstGeom prst="rect">
            <a:avLst/>
          </a:prstGeom>
          <a:solidFill>
            <a:srgbClr val="00FFFF"/>
          </a:solidFill>
          <a:ln w="2857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2600">
              <a:solidFill>
                <a:srgbClr val="99CC00"/>
              </a:solidFill>
            </a:endParaRPr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10105193" y="8916983"/>
            <a:ext cx="5210935" cy="520509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08" name="Rectangle 16"/>
          <p:cNvSpPr>
            <a:spLocks noChangeArrowheads="1"/>
          </p:cNvSpPr>
          <p:nvPr/>
        </p:nvSpPr>
        <p:spPr bwMode="auto">
          <a:xfrm>
            <a:off x="1669295" y="6444175"/>
            <a:ext cx="1974262" cy="726877"/>
          </a:xfrm>
          <a:prstGeom prst="rect">
            <a:avLst/>
          </a:prstGeom>
          <a:solidFill>
            <a:srgbClr val="996633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1635300" y="5178049"/>
            <a:ext cx="2036005" cy="726876"/>
          </a:xfrm>
          <a:prstGeom prst="rect">
            <a:avLst/>
          </a:prstGeom>
          <a:solidFill>
            <a:srgbClr val="FFCC00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10" name="Rectangle 18"/>
          <p:cNvSpPr>
            <a:spLocks noChangeArrowheads="1"/>
          </p:cNvSpPr>
          <p:nvPr/>
        </p:nvSpPr>
        <p:spPr bwMode="auto">
          <a:xfrm>
            <a:off x="2354326" y="4495781"/>
            <a:ext cx="520507" cy="6822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11" name="Rectangle 19"/>
          <p:cNvSpPr>
            <a:spLocks noChangeArrowheads="1"/>
          </p:cNvSpPr>
          <p:nvPr/>
        </p:nvSpPr>
        <p:spPr bwMode="auto">
          <a:xfrm>
            <a:off x="2339016" y="5904925"/>
            <a:ext cx="520507" cy="5095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12" name="Rectangle 20"/>
          <p:cNvSpPr>
            <a:spLocks noChangeArrowheads="1"/>
          </p:cNvSpPr>
          <p:nvPr/>
        </p:nvSpPr>
        <p:spPr bwMode="auto">
          <a:xfrm>
            <a:off x="2339016" y="2174042"/>
            <a:ext cx="520507" cy="164966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1614060" y="3823703"/>
            <a:ext cx="2095991" cy="726877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265052" y="1106007"/>
            <a:ext cx="17057383" cy="1175728"/>
          </a:xfrm>
          <a:prstGeom prst="flowChartPunchedTape">
            <a:avLst/>
          </a:prstGeom>
          <a:solidFill>
            <a:srgbClr val="CCCC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13" name="Rectangle 21"/>
          <p:cNvSpPr>
            <a:spLocks noChangeArrowheads="1"/>
          </p:cNvSpPr>
          <p:nvPr/>
        </p:nvSpPr>
        <p:spPr bwMode="auto">
          <a:xfrm>
            <a:off x="2364466" y="6953695"/>
            <a:ext cx="520507" cy="2340746"/>
          </a:xfrm>
          <a:prstGeom prst="rect">
            <a:avLst/>
          </a:prstGeom>
          <a:solidFill>
            <a:srgbClr val="996633"/>
          </a:solidFill>
          <a:ln w="2857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sz="2600">
              <a:solidFill>
                <a:srgbClr val="99CC00"/>
              </a:solidFill>
            </a:endParaRPr>
          </a:p>
        </p:txBody>
      </p:sp>
      <p:sp>
        <p:nvSpPr>
          <p:cNvPr id="59414" name="Rectangle 22"/>
          <p:cNvSpPr>
            <a:spLocks noChangeArrowheads="1"/>
          </p:cNvSpPr>
          <p:nvPr/>
        </p:nvSpPr>
        <p:spPr bwMode="auto">
          <a:xfrm>
            <a:off x="2354326" y="8847073"/>
            <a:ext cx="5477492" cy="520509"/>
          </a:xfrm>
          <a:prstGeom prst="rect">
            <a:avLst/>
          </a:prstGeom>
          <a:solidFill>
            <a:srgbClr val="996633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59415" name="AutoShape 23"/>
          <p:cNvSpPr>
            <a:spLocks noChangeArrowheads="1"/>
          </p:cNvSpPr>
          <p:nvPr/>
        </p:nvSpPr>
        <p:spPr bwMode="auto">
          <a:xfrm>
            <a:off x="4456638" y="3451722"/>
            <a:ext cx="960306" cy="4215679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ja-JP" altLang="ja-JP" sz="2600"/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4468748" y="3658092"/>
            <a:ext cx="984885" cy="3864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r>
              <a:rPr lang="ja-JP" altLang="en-US" sz="5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下水しょり場</a:t>
            </a:r>
          </a:p>
        </p:txBody>
      </p:sp>
      <p:sp>
        <p:nvSpPr>
          <p:cNvPr id="59419" name="AutoShape 27"/>
          <p:cNvSpPr>
            <a:spLocks noChangeArrowheads="1"/>
          </p:cNvSpPr>
          <p:nvPr/>
        </p:nvSpPr>
        <p:spPr bwMode="auto">
          <a:xfrm>
            <a:off x="12303021" y="3447710"/>
            <a:ext cx="959329" cy="3876765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ja-JP" altLang="ja-JP" sz="2600" dirty="0"/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12303021" y="3705814"/>
            <a:ext cx="984885" cy="3200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r>
              <a:rPr lang="ja-JP" altLang="en-US" sz="5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じょう水場</a:t>
            </a:r>
          </a:p>
        </p:txBody>
      </p:sp>
      <p:sp>
        <p:nvSpPr>
          <p:cNvPr id="59421" name="AutoShape 29"/>
          <p:cNvSpPr>
            <a:spLocks noChangeArrowheads="1"/>
          </p:cNvSpPr>
          <p:nvPr/>
        </p:nvSpPr>
        <p:spPr bwMode="auto">
          <a:xfrm>
            <a:off x="15620400" y="8088379"/>
            <a:ext cx="937832" cy="72917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 sz="2600"/>
          </a:p>
        </p:txBody>
      </p:sp>
      <p:sp>
        <p:nvSpPr>
          <p:cNvPr id="59422" name="AutoShape 30"/>
          <p:cNvSpPr>
            <a:spLocks noChangeArrowheads="1"/>
          </p:cNvSpPr>
          <p:nvPr/>
        </p:nvSpPr>
        <p:spPr bwMode="auto">
          <a:xfrm rot="-10800000">
            <a:off x="1046362" y="8145221"/>
            <a:ext cx="937832" cy="72917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 sz="2600"/>
          </a:p>
        </p:txBody>
      </p:sp>
      <p:sp>
        <p:nvSpPr>
          <p:cNvPr id="59423" name="AutoShape 31"/>
          <p:cNvSpPr>
            <a:spLocks noChangeArrowheads="1"/>
          </p:cNvSpPr>
          <p:nvPr/>
        </p:nvSpPr>
        <p:spPr bwMode="auto">
          <a:xfrm rot="-10800000">
            <a:off x="1046362" y="2472272"/>
            <a:ext cx="937832" cy="72917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 sz="2600"/>
          </a:p>
        </p:txBody>
      </p:sp>
      <p:sp>
        <p:nvSpPr>
          <p:cNvPr id="59424" name="AutoShape 32"/>
          <p:cNvSpPr>
            <a:spLocks noChangeArrowheads="1"/>
          </p:cNvSpPr>
          <p:nvPr/>
        </p:nvSpPr>
        <p:spPr bwMode="auto">
          <a:xfrm rot="-21600000">
            <a:off x="15527774" y="2354877"/>
            <a:ext cx="937832" cy="72917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 sz="2600"/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405552" y="1220628"/>
            <a:ext cx="187107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川</a:t>
            </a:r>
          </a:p>
        </p:txBody>
      </p:sp>
      <p:sp>
        <p:nvSpPr>
          <p:cNvPr id="59427" name="AutoShape 35"/>
          <p:cNvSpPr>
            <a:spLocks noChangeArrowheads="1"/>
          </p:cNvSpPr>
          <p:nvPr/>
        </p:nvSpPr>
        <p:spPr bwMode="auto">
          <a:xfrm rot="-16200000">
            <a:off x="12347221" y="7917143"/>
            <a:ext cx="726876" cy="729170"/>
          </a:xfrm>
          <a:prstGeom prst="downArrow">
            <a:avLst>
              <a:gd name="adj1" fmla="val 50000"/>
              <a:gd name="adj2" fmla="val 25079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 sz="2600"/>
          </a:p>
        </p:txBody>
      </p:sp>
      <p:sp>
        <p:nvSpPr>
          <p:cNvPr id="59428" name="AutoShape 36"/>
          <p:cNvSpPr>
            <a:spLocks noChangeArrowheads="1"/>
          </p:cNvSpPr>
          <p:nvPr/>
        </p:nvSpPr>
        <p:spPr bwMode="auto">
          <a:xfrm rot="-16200000">
            <a:off x="4830041" y="7917141"/>
            <a:ext cx="726876" cy="729170"/>
          </a:xfrm>
          <a:prstGeom prst="downArrow">
            <a:avLst>
              <a:gd name="adj1" fmla="val 50000"/>
              <a:gd name="adj2" fmla="val 25079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 sz="2600"/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3239992" y="11690"/>
            <a:ext cx="12065696" cy="1070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355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水の流れを  大きくつかもう </a:t>
            </a:r>
            <a:r>
              <a:rPr lang="en-US" altLang="ja-JP" sz="6355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</a:t>
            </a:r>
            <a:endParaRPr lang="ja-JP" altLang="en-US" sz="6355" dirty="0">
              <a:solidFill>
                <a:schemeClr val="accent5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5" name="Picture 16" descr="校舎写真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8" t="6910" r="28631" b="21298"/>
          <a:stretch/>
        </p:blipFill>
        <p:spPr bwMode="auto">
          <a:xfrm>
            <a:off x="7214605" y="7166865"/>
            <a:ext cx="3962785" cy="257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163" y="5791994"/>
            <a:ext cx="1760741" cy="1244899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380" y="5590191"/>
            <a:ext cx="2504479" cy="139654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484" y="3471757"/>
            <a:ext cx="2006648" cy="154613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05" t="29555" r="34157" b="33196"/>
          <a:stretch/>
        </p:blipFill>
        <p:spPr>
          <a:xfrm>
            <a:off x="7860880" y="4579881"/>
            <a:ext cx="1361419" cy="134310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150" y="3532606"/>
            <a:ext cx="1982709" cy="1860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02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325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0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20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20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20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9397" grpId="0" animBg="1"/>
      <p:bldP spid="59399" grpId="0" animBg="1"/>
      <p:bldP spid="59400" grpId="0" animBg="1"/>
      <p:bldP spid="59401" grpId="0" animBg="1"/>
      <p:bldP spid="59402" grpId="0" animBg="1"/>
      <p:bldP spid="59403" grpId="0" animBg="1"/>
      <p:bldP spid="59404" grpId="0" animBg="1"/>
      <p:bldP spid="59405" grpId="0" animBg="1"/>
      <p:bldP spid="59406" grpId="0" animBg="1"/>
      <p:bldP spid="59408" grpId="0" animBg="1"/>
      <p:bldP spid="59407" grpId="0" animBg="1"/>
      <p:bldP spid="59410" grpId="0" animBg="1"/>
      <p:bldP spid="59411" grpId="0" animBg="1"/>
      <p:bldP spid="59412" grpId="0" animBg="1"/>
      <p:bldP spid="59409" grpId="0" animBg="1"/>
      <p:bldP spid="59396" grpId="0" animBg="1"/>
      <p:bldP spid="59413" grpId="0" animBg="1"/>
      <p:bldP spid="59414" grpId="0" animBg="1"/>
      <p:bldP spid="59415" grpId="0" animBg="1"/>
      <p:bldP spid="59419" grpId="0" animBg="1"/>
      <p:bldP spid="59420" grpId="0"/>
      <p:bldP spid="59421" grpId="0" animBg="1"/>
      <p:bldP spid="59422" grpId="0" animBg="1"/>
      <p:bldP spid="59423" grpId="0" animBg="1"/>
      <p:bldP spid="59424" grpId="0" animBg="1"/>
      <p:bldP spid="59425" grpId="0"/>
      <p:bldP spid="59427" grpId="0" animBg="1"/>
      <p:bldP spid="59428" grpId="0" animBg="1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 15"/>
          <p:cNvSpPr/>
          <p:nvPr/>
        </p:nvSpPr>
        <p:spPr>
          <a:xfrm>
            <a:off x="5666031" y="5072651"/>
            <a:ext cx="8035499" cy="4239558"/>
          </a:xfrm>
          <a:custGeom>
            <a:avLst/>
            <a:gdLst>
              <a:gd name="connsiteX0" fmla="*/ 6158315 w 6158315"/>
              <a:gd name="connsiteY0" fmla="*/ 0 h 2842788"/>
              <a:gd name="connsiteX1" fmla="*/ 5424984 w 6158315"/>
              <a:gd name="connsiteY1" fmla="*/ 289710 h 2842788"/>
              <a:gd name="connsiteX2" fmla="*/ 6022513 w 6158315"/>
              <a:gd name="connsiteY2" fmla="*/ 905346 h 2842788"/>
              <a:gd name="connsiteX3" fmla="*/ 4601119 w 6158315"/>
              <a:gd name="connsiteY3" fmla="*/ 1023041 h 2842788"/>
              <a:gd name="connsiteX4" fmla="*/ 4311408 w 6158315"/>
              <a:gd name="connsiteY4" fmla="*/ 1421394 h 2842788"/>
              <a:gd name="connsiteX5" fmla="*/ 3315526 w 6158315"/>
              <a:gd name="connsiteY5" fmla="*/ 1367073 h 2842788"/>
              <a:gd name="connsiteX6" fmla="*/ 2917174 w 6158315"/>
              <a:gd name="connsiteY6" fmla="*/ 1539089 h 2842788"/>
              <a:gd name="connsiteX7" fmla="*/ 2699891 w 6158315"/>
              <a:gd name="connsiteY7" fmla="*/ 1738265 h 2842788"/>
              <a:gd name="connsiteX8" fmla="*/ 1984667 w 6158315"/>
              <a:gd name="connsiteY8" fmla="*/ 1774479 h 2842788"/>
              <a:gd name="connsiteX9" fmla="*/ 1387138 w 6158315"/>
              <a:gd name="connsiteY9" fmla="*/ 2353900 h 2842788"/>
              <a:gd name="connsiteX10" fmla="*/ 201134 w 6158315"/>
              <a:gd name="connsiteY10" fmla="*/ 2553077 h 2842788"/>
              <a:gd name="connsiteX11" fmla="*/ 11012 w 6158315"/>
              <a:gd name="connsiteY11" fmla="*/ 2842788 h 2842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158315" h="2842788">
                <a:moveTo>
                  <a:pt x="6158315" y="0"/>
                </a:moveTo>
                <a:cubicBezTo>
                  <a:pt x="5802966" y="69409"/>
                  <a:pt x="5447618" y="138819"/>
                  <a:pt x="5424984" y="289710"/>
                </a:cubicBezTo>
                <a:cubicBezTo>
                  <a:pt x="5402350" y="440601"/>
                  <a:pt x="6159824" y="783124"/>
                  <a:pt x="6022513" y="905346"/>
                </a:cubicBezTo>
                <a:cubicBezTo>
                  <a:pt x="5885202" y="1027568"/>
                  <a:pt x="4886303" y="937033"/>
                  <a:pt x="4601119" y="1023041"/>
                </a:cubicBezTo>
                <a:cubicBezTo>
                  <a:pt x="4315935" y="1109049"/>
                  <a:pt x="4525673" y="1364055"/>
                  <a:pt x="4311408" y="1421394"/>
                </a:cubicBezTo>
                <a:cubicBezTo>
                  <a:pt x="4097143" y="1478733"/>
                  <a:pt x="3547898" y="1347457"/>
                  <a:pt x="3315526" y="1367073"/>
                </a:cubicBezTo>
                <a:cubicBezTo>
                  <a:pt x="3083154" y="1386689"/>
                  <a:pt x="3019780" y="1477224"/>
                  <a:pt x="2917174" y="1539089"/>
                </a:cubicBezTo>
                <a:cubicBezTo>
                  <a:pt x="2814568" y="1600954"/>
                  <a:pt x="2855309" y="1699033"/>
                  <a:pt x="2699891" y="1738265"/>
                </a:cubicBezTo>
                <a:cubicBezTo>
                  <a:pt x="2544473" y="1777497"/>
                  <a:pt x="2203459" y="1671873"/>
                  <a:pt x="1984667" y="1774479"/>
                </a:cubicBezTo>
                <a:cubicBezTo>
                  <a:pt x="1765875" y="1877085"/>
                  <a:pt x="1684394" y="2224134"/>
                  <a:pt x="1387138" y="2353900"/>
                </a:cubicBezTo>
                <a:cubicBezTo>
                  <a:pt x="1089882" y="2483666"/>
                  <a:pt x="430488" y="2471596"/>
                  <a:pt x="201134" y="2553077"/>
                </a:cubicBezTo>
                <a:cubicBezTo>
                  <a:pt x="-28220" y="2634558"/>
                  <a:pt x="-8604" y="2738673"/>
                  <a:pt x="11012" y="2842788"/>
                </a:cubicBezTo>
              </a:path>
            </a:pathLst>
          </a:custGeom>
          <a:noFill/>
          <a:ln w="2540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5" name="グループ化 4"/>
          <p:cNvGrpSpPr/>
          <p:nvPr/>
        </p:nvGrpSpPr>
        <p:grpSpPr>
          <a:xfrm>
            <a:off x="13713081" y="177489"/>
            <a:ext cx="3801119" cy="2761634"/>
            <a:chOff x="9026183" y="116632"/>
            <a:chExt cx="1706182" cy="1270605"/>
          </a:xfrm>
        </p:grpSpPr>
        <p:pic>
          <p:nvPicPr>
            <p:cNvPr id="1030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3575" y="116632"/>
              <a:ext cx="1004358" cy="758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65052" y="116632"/>
              <a:ext cx="1004358" cy="758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507"/>
            <a:stretch/>
          </p:blipFill>
          <p:spPr bwMode="auto">
            <a:xfrm>
              <a:off x="9691795" y="910462"/>
              <a:ext cx="1004358" cy="21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507"/>
            <a:stretch/>
          </p:blipFill>
          <p:spPr bwMode="auto">
            <a:xfrm>
              <a:off x="9064275" y="905491"/>
              <a:ext cx="1004358" cy="21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507"/>
            <a:stretch/>
          </p:blipFill>
          <p:spPr bwMode="auto">
            <a:xfrm>
              <a:off x="9728007" y="1170987"/>
              <a:ext cx="1004358" cy="21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507"/>
            <a:stretch/>
          </p:blipFill>
          <p:spPr bwMode="auto">
            <a:xfrm>
              <a:off x="9026183" y="1126712"/>
              <a:ext cx="1004358" cy="21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3" name="曲線コネクタ 12"/>
          <p:cNvCxnSpPr/>
          <p:nvPr/>
        </p:nvCxnSpPr>
        <p:spPr>
          <a:xfrm rot="5400000">
            <a:off x="3899755" y="3905572"/>
            <a:ext cx="4564806" cy="1501527"/>
          </a:xfrm>
          <a:prstGeom prst="curvedConnector3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フリーフォーム 11"/>
          <p:cNvSpPr/>
          <p:nvPr/>
        </p:nvSpPr>
        <p:spPr>
          <a:xfrm rot="1006327">
            <a:off x="8565163" y="2452607"/>
            <a:ext cx="1830757" cy="1844477"/>
          </a:xfrm>
          <a:custGeom>
            <a:avLst/>
            <a:gdLst>
              <a:gd name="connsiteX0" fmla="*/ 1267485 w 1267485"/>
              <a:gd name="connsiteY0" fmla="*/ 1272161 h 1272161"/>
              <a:gd name="connsiteX1" fmla="*/ 1122629 w 1267485"/>
              <a:gd name="connsiteY1" fmla="*/ 964343 h 1272161"/>
              <a:gd name="connsiteX2" fmla="*/ 805758 w 1267485"/>
              <a:gd name="connsiteY2" fmla="*/ 765167 h 1272161"/>
              <a:gd name="connsiteX3" fmla="*/ 407406 w 1267485"/>
              <a:gd name="connsiteY3" fmla="*/ 113317 h 1272161"/>
              <a:gd name="connsiteX4" fmla="*/ 0 w 1267485"/>
              <a:gd name="connsiteY4" fmla="*/ 4675 h 1272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7485" h="1272161">
                <a:moveTo>
                  <a:pt x="1267485" y="1272161"/>
                </a:moveTo>
                <a:cubicBezTo>
                  <a:pt x="1233534" y="1160501"/>
                  <a:pt x="1199583" y="1048842"/>
                  <a:pt x="1122629" y="964343"/>
                </a:cubicBezTo>
                <a:cubicBezTo>
                  <a:pt x="1045675" y="879844"/>
                  <a:pt x="924962" y="907005"/>
                  <a:pt x="805758" y="765167"/>
                </a:cubicBezTo>
                <a:cubicBezTo>
                  <a:pt x="686554" y="623329"/>
                  <a:pt x="541699" y="240066"/>
                  <a:pt x="407406" y="113317"/>
                </a:cubicBezTo>
                <a:cubicBezTo>
                  <a:pt x="273113" y="-13432"/>
                  <a:pt x="136556" y="-4379"/>
                  <a:pt x="0" y="4675"/>
                </a:cubicBezTo>
              </a:path>
            </a:pathLst>
          </a:custGeom>
          <a:noFill/>
          <a:ln w="1270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1" name="フリーフォーム 10"/>
          <p:cNvSpPr/>
          <p:nvPr/>
        </p:nvSpPr>
        <p:spPr>
          <a:xfrm>
            <a:off x="11093257" y="5269073"/>
            <a:ext cx="497161" cy="1540233"/>
          </a:xfrm>
          <a:custGeom>
            <a:avLst/>
            <a:gdLst>
              <a:gd name="connsiteX0" fmla="*/ 217283 w 344199"/>
              <a:gd name="connsiteY0" fmla="*/ 715224 h 715224"/>
              <a:gd name="connsiteX1" fmla="*/ 334978 w 344199"/>
              <a:gd name="connsiteY1" fmla="*/ 262551 h 715224"/>
              <a:gd name="connsiteX2" fmla="*/ 0 w 344199"/>
              <a:gd name="connsiteY2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199" h="715224">
                <a:moveTo>
                  <a:pt x="217283" y="715224"/>
                </a:moveTo>
                <a:cubicBezTo>
                  <a:pt x="294237" y="548489"/>
                  <a:pt x="371192" y="381755"/>
                  <a:pt x="334978" y="262551"/>
                </a:cubicBezTo>
                <a:cubicBezTo>
                  <a:pt x="298764" y="143347"/>
                  <a:pt x="149382" y="71673"/>
                  <a:pt x="0" y="0"/>
                </a:cubicBezTo>
              </a:path>
            </a:pathLst>
          </a:custGeom>
          <a:noFill/>
          <a:ln w="1333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9" name="片側の 2 つの角を丸めた四角形 8"/>
          <p:cNvSpPr/>
          <p:nvPr/>
        </p:nvSpPr>
        <p:spPr>
          <a:xfrm>
            <a:off x="9381025" y="4449363"/>
            <a:ext cx="2807916" cy="1403696"/>
          </a:xfrm>
          <a:prstGeom prst="round2Same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1026" name="Picture 2" descr="http://www.abysse.co.jp/japan/pref/images/shiga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0864" b="76235" l="39502" r="67972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757" t="30592" r="28785" b="23644"/>
          <a:stretch/>
        </p:blipFill>
        <p:spPr bwMode="auto">
          <a:xfrm>
            <a:off x="13497340" y="1369272"/>
            <a:ext cx="3657021" cy="3949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弦 1"/>
          <p:cNvSpPr/>
          <p:nvPr/>
        </p:nvSpPr>
        <p:spPr>
          <a:xfrm flipH="1">
            <a:off x="-4497391" y="7925678"/>
            <a:ext cx="10842581" cy="2002883"/>
          </a:xfrm>
          <a:prstGeom prst="chord">
            <a:avLst>
              <a:gd name="adj1" fmla="val 2700000"/>
              <a:gd name="adj2" fmla="val 18676735"/>
            </a:avLst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1032" name="Picture 8" descr="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4735" y="1236758"/>
            <a:ext cx="897545" cy="158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2632" y="2077011"/>
            <a:ext cx="953849" cy="163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8882" y="3224014"/>
            <a:ext cx="853697" cy="150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6991" y="3808696"/>
            <a:ext cx="897386" cy="158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0" descr="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9428" y="2477336"/>
            <a:ext cx="932060" cy="159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4544183" y="4315630"/>
            <a:ext cx="1107996" cy="30814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琵琶湖</a:t>
            </a:r>
            <a:endParaRPr lang="ja-JP" altLang="en-US" sz="6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492656" y="230843"/>
            <a:ext cx="1107996" cy="16472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雨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09" y="7571684"/>
            <a:ext cx="3647833" cy="2936050"/>
          </a:xfrm>
          <a:prstGeom prst="rect">
            <a:avLst/>
          </a:prstGeom>
        </p:spPr>
      </p:pic>
      <p:pic>
        <p:nvPicPr>
          <p:cNvPr id="1040" name="Picture 16" descr="校舎写真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8" t="6910" r="28631" b="21298"/>
          <a:stretch/>
        </p:blipFill>
        <p:spPr bwMode="auto">
          <a:xfrm>
            <a:off x="6037607" y="323115"/>
            <a:ext cx="4517525" cy="259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テキスト ボックス 44"/>
          <p:cNvSpPr txBox="1"/>
          <p:nvPr/>
        </p:nvSpPr>
        <p:spPr>
          <a:xfrm>
            <a:off x="10616507" y="210650"/>
            <a:ext cx="1107996" cy="30999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 校</a:t>
            </a:r>
          </a:p>
        </p:txBody>
      </p:sp>
      <p:sp>
        <p:nvSpPr>
          <p:cNvPr id="4" name="雲 3"/>
          <p:cNvSpPr/>
          <p:nvPr/>
        </p:nvSpPr>
        <p:spPr>
          <a:xfrm rot="260459">
            <a:off x="14829667" y="2025090"/>
            <a:ext cx="1061870" cy="1512367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34" name="雲 33"/>
          <p:cNvSpPr/>
          <p:nvPr/>
        </p:nvSpPr>
        <p:spPr>
          <a:xfrm rot="260459">
            <a:off x="13970715" y="3378229"/>
            <a:ext cx="415343" cy="909588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40" name="雲 39"/>
          <p:cNvSpPr/>
          <p:nvPr/>
        </p:nvSpPr>
        <p:spPr>
          <a:xfrm rot="260459">
            <a:off x="14693420" y="1807010"/>
            <a:ext cx="635620" cy="1072827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41" name="雲 40"/>
          <p:cNvSpPr/>
          <p:nvPr/>
        </p:nvSpPr>
        <p:spPr>
          <a:xfrm rot="2428367">
            <a:off x="14472730" y="2740181"/>
            <a:ext cx="635620" cy="1072827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43" name="雲 42"/>
          <p:cNvSpPr/>
          <p:nvPr/>
        </p:nvSpPr>
        <p:spPr>
          <a:xfrm>
            <a:off x="13229181" y="4302232"/>
            <a:ext cx="124231" cy="644164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612936" y="7539569"/>
            <a:ext cx="31788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淀  川</a:t>
            </a:r>
            <a:endParaRPr lang="ja-JP" altLang="en-US" sz="6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-42653" y="6614275"/>
            <a:ext cx="43517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大阪湾</a:t>
            </a:r>
            <a:endParaRPr lang="ja-JP" altLang="en-US" sz="6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5" name="曲線コネクタ 14"/>
          <p:cNvCxnSpPr/>
          <p:nvPr/>
        </p:nvCxnSpPr>
        <p:spPr>
          <a:xfrm>
            <a:off x="5520874" y="7449205"/>
            <a:ext cx="1620060" cy="1144090"/>
          </a:xfrm>
          <a:prstGeom prst="curvedConnector3">
            <a:avLst>
              <a:gd name="adj1" fmla="val 50000"/>
            </a:avLst>
          </a:prstGeom>
          <a:ln w="1206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9991421" y="3167010"/>
            <a:ext cx="3148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きれいな水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824044" y="4466119"/>
            <a:ext cx="31766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きたない水</a:t>
            </a:r>
          </a:p>
        </p:txBody>
      </p:sp>
      <p:sp>
        <p:nvSpPr>
          <p:cNvPr id="46" name="片側の 2 つの角を丸めた四角形 45"/>
          <p:cNvSpPr/>
          <p:nvPr/>
        </p:nvSpPr>
        <p:spPr>
          <a:xfrm>
            <a:off x="4189331" y="6035103"/>
            <a:ext cx="2782460" cy="1494295"/>
          </a:xfrm>
          <a:prstGeom prst="round2Same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49" name="Picture 12" descr="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7378" y="3568227"/>
            <a:ext cx="853697" cy="150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雲 49"/>
          <p:cNvSpPr/>
          <p:nvPr/>
        </p:nvSpPr>
        <p:spPr>
          <a:xfrm rot="260459">
            <a:off x="13779387" y="4496415"/>
            <a:ext cx="276848" cy="612221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667113" y="4683623"/>
            <a:ext cx="2861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浄水場</a:t>
            </a:r>
            <a:endParaRPr kumimoji="1" lang="ja-JP" altLang="en-US" sz="5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649211" y="6032435"/>
            <a:ext cx="28619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  水</a:t>
            </a:r>
          </a:p>
          <a:p>
            <a:r>
              <a:rPr kumimoji="1" lang="ja-JP" altLang="en-US" sz="4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処理場</a:t>
            </a:r>
            <a:endParaRPr kumimoji="1" lang="ja-JP" altLang="en-US" sz="4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45" y="2601564"/>
            <a:ext cx="1760741" cy="1244899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062" y="2406989"/>
            <a:ext cx="2504479" cy="1396541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66" y="281327"/>
            <a:ext cx="2006648" cy="1546138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05" t="29555" r="34157" b="33196"/>
          <a:stretch/>
        </p:blipFill>
        <p:spPr>
          <a:xfrm>
            <a:off x="1926562" y="1389451"/>
            <a:ext cx="1361419" cy="1343103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439" y="210650"/>
            <a:ext cx="1982709" cy="1860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90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11" grpId="0" animBg="1"/>
      <p:bldP spid="9" grpId="0" animBg="1"/>
      <p:bldP spid="2" grpId="0" animBg="1"/>
      <p:bldP spid="45" grpId="0"/>
      <p:bldP spid="8" grpId="0"/>
      <p:bldP spid="42" grpId="0"/>
      <p:bldP spid="17" grpId="0"/>
      <p:bldP spid="48" grpId="0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 15"/>
          <p:cNvSpPr/>
          <p:nvPr/>
        </p:nvSpPr>
        <p:spPr>
          <a:xfrm>
            <a:off x="5666031" y="5072651"/>
            <a:ext cx="8035499" cy="4239558"/>
          </a:xfrm>
          <a:custGeom>
            <a:avLst/>
            <a:gdLst>
              <a:gd name="connsiteX0" fmla="*/ 6158315 w 6158315"/>
              <a:gd name="connsiteY0" fmla="*/ 0 h 2842788"/>
              <a:gd name="connsiteX1" fmla="*/ 5424984 w 6158315"/>
              <a:gd name="connsiteY1" fmla="*/ 289710 h 2842788"/>
              <a:gd name="connsiteX2" fmla="*/ 6022513 w 6158315"/>
              <a:gd name="connsiteY2" fmla="*/ 905346 h 2842788"/>
              <a:gd name="connsiteX3" fmla="*/ 4601119 w 6158315"/>
              <a:gd name="connsiteY3" fmla="*/ 1023041 h 2842788"/>
              <a:gd name="connsiteX4" fmla="*/ 4311408 w 6158315"/>
              <a:gd name="connsiteY4" fmla="*/ 1421394 h 2842788"/>
              <a:gd name="connsiteX5" fmla="*/ 3315526 w 6158315"/>
              <a:gd name="connsiteY5" fmla="*/ 1367073 h 2842788"/>
              <a:gd name="connsiteX6" fmla="*/ 2917174 w 6158315"/>
              <a:gd name="connsiteY6" fmla="*/ 1539089 h 2842788"/>
              <a:gd name="connsiteX7" fmla="*/ 2699891 w 6158315"/>
              <a:gd name="connsiteY7" fmla="*/ 1738265 h 2842788"/>
              <a:gd name="connsiteX8" fmla="*/ 1984667 w 6158315"/>
              <a:gd name="connsiteY8" fmla="*/ 1774479 h 2842788"/>
              <a:gd name="connsiteX9" fmla="*/ 1387138 w 6158315"/>
              <a:gd name="connsiteY9" fmla="*/ 2353900 h 2842788"/>
              <a:gd name="connsiteX10" fmla="*/ 201134 w 6158315"/>
              <a:gd name="connsiteY10" fmla="*/ 2553077 h 2842788"/>
              <a:gd name="connsiteX11" fmla="*/ 11012 w 6158315"/>
              <a:gd name="connsiteY11" fmla="*/ 2842788 h 2842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158315" h="2842788">
                <a:moveTo>
                  <a:pt x="6158315" y="0"/>
                </a:moveTo>
                <a:cubicBezTo>
                  <a:pt x="5802966" y="69409"/>
                  <a:pt x="5447618" y="138819"/>
                  <a:pt x="5424984" y="289710"/>
                </a:cubicBezTo>
                <a:cubicBezTo>
                  <a:pt x="5402350" y="440601"/>
                  <a:pt x="6159824" y="783124"/>
                  <a:pt x="6022513" y="905346"/>
                </a:cubicBezTo>
                <a:cubicBezTo>
                  <a:pt x="5885202" y="1027568"/>
                  <a:pt x="4886303" y="937033"/>
                  <a:pt x="4601119" y="1023041"/>
                </a:cubicBezTo>
                <a:cubicBezTo>
                  <a:pt x="4315935" y="1109049"/>
                  <a:pt x="4525673" y="1364055"/>
                  <a:pt x="4311408" y="1421394"/>
                </a:cubicBezTo>
                <a:cubicBezTo>
                  <a:pt x="4097143" y="1478733"/>
                  <a:pt x="3547898" y="1347457"/>
                  <a:pt x="3315526" y="1367073"/>
                </a:cubicBezTo>
                <a:cubicBezTo>
                  <a:pt x="3083154" y="1386689"/>
                  <a:pt x="3019780" y="1477224"/>
                  <a:pt x="2917174" y="1539089"/>
                </a:cubicBezTo>
                <a:cubicBezTo>
                  <a:pt x="2814568" y="1600954"/>
                  <a:pt x="2855309" y="1699033"/>
                  <a:pt x="2699891" y="1738265"/>
                </a:cubicBezTo>
                <a:cubicBezTo>
                  <a:pt x="2544473" y="1777497"/>
                  <a:pt x="2203459" y="1671873"/>
                  <a:pt x="1984667" y="1774479"/>
                </a:cubicBezTo>
                <a:cubicBezTo>
                  <a:pt x="1765875" y="1877085"/>
                  <a:pt x="1684394" y="2224134"/>
                  <a:pt x="1387138" y="2353900"/>
                </a:cubicBezTo>
                <a:cubicBezTo>
                  <a:pt x="1089882" y="2483666"/>
                  <a:pt x="430488" y="2471596"/>
                  <a:pt x="201134" y="2553077"/>
                </a:cubicBezTo>
                <a:cubicBezTo>
                  <a:pt x="-28220" y="2634558"/>
                  <a:pt x="-8604" y="2738673"/>
                  <a:pt x="11012" y="2842788"/>
                </a:cubicBezTo>
              </a:path>
            </a:pathLst>
          </a:custGeom>
          <a:noFill/>
          <a:ln w="2540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grpSp>
        <p:nvGrpSpPr>
          <p:cNvPr id="5" name="グループ化 4"/>
          <p:cNvGrpSpPr/>
          <p:nvPr/>
        </p:nvGrpSpPr>
        <p:grpSpPr>
          <a:xfrm>
            <a:off x="13664324" y="127435"/>
            <a:ext cx="3801119" cy="2761634"/>
            <a:chOff x="9026183" y="116632"/>
            <a:chExt cx="1706182" cy="1270605"/>
          </a:xfrm>
        </p:grpSpPr>
        <p:pic>
          <p:nvPicPr>
            <p:cNvPr id="1030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3575" y="116632"/>
              <a:ext cx="1004358" cy="758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65052" y="116632"/>
              <a:ext cx="1004358" cy="758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507"/>
            <a:stretch/>
          </p:blipFill>
          <p:spPr bwMode="auto">
            <a:xfrm>
              <a:off x="9691795" y="910462"/>
              <a:ext cx="1004358" cy="21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507"/>
            <a:stretch/>
          </p:blipFill>
          <p:spPr bwMode="auto">
            <a:xfrm>
              <a:off x="9064275" y="905491"/>
              <a:ext cx="1004358" cy="21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507"/>
            <a:stretch/>
          </p:blipFill>
          <p:spPr bwMode="auto">
            <a:xfrm>
              <a:off x="9728007" y="1170987"/>
              <a:ext cx="1004358" cy="21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C:\Users\michio0218\AppData\Local\Microsoft\Windows\Temporary Internet Files\Content.IE5\PVLK8CV8\MC900418224[1].wm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1507"/>
            <a:stretch/>
          </p:blipFill>
          <p:spPr bwMode="auto">
            <a:xfrm>
              <a:off x="9026183" y="1126712"/>
              <a:ext cx="1004358" cy="216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3" name="曲線コネクタ 12"/>
          <p:cNvCxnSpPr/>
          <p:nvPr/>
        </p:nvCxnSpPr>
        <p:spPr>
          <a:xfrm rot="5400000">
            <a:off x="3899755" y="3905572"/>
            <a:ext cx="4564806" cy="1501527"/>
          </a:xfrm>
          <a:prstGeom prst="curvedConnector3">
            <a:avLst/>
          </a:prstGeom>
          <a:ln w="1270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フリーフォーム 11"/>
          <p:cNvSpPr/>
          <p:nvPr/>
        </p:nvSpPr>
        <p:spPr>
          <a:xfrm rot="1006327">
            <a:off x="8565163" y="2452607"/>
            <a:ext cx="1830757" cy="1844477"/>
          </a:xfrm>
          <a:custGeom>
            <a:avLst/>
            <a:gdLst>
              <a:gd name="connsiteX0" fmla="*/ 1267485 w 1267485"/>
              <a:gd name="connsiteY0" fmla="*/ 1272161 h 1272161"/>
              <a:gd name="connsiteX1" fmla="*/ 1122629 w 1267485"/>
              <a:gd name="connsiteY1" fmla="*/ 964343 h 1272161"/>
              <a:gd name="connsiteX2" fmla="*/ 805758 w 1267485"/>
              <a:gd name="connsiteY2" fmla="*/ 765167 h 1272161"/>
              <a:gd name="connsiteX3" fmla="*/ 407406 w 1267485"/>
              <a:gd name="connsiteY3" fmla="*/ 113317 h 1272161"/>
              <a:gd name="connsiteX4" fmla="*/ 0 w 1267485"/>
              <a:gd name="connsiteY4" fmla="*/ 4675 h 1272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7485" h="1272161">
                <a:moveTo>
                  <a:pt x="1267485" y="1272161"/>
                </a:moveTo>
                <a:cubicBezTo>
                  <a:pt x="1233534" y="1160501"/>
                  <a:pt x="1199583" y="1048842"/>
                  <a:pt x="1122629" y="964343"/>
                </a:cubicBezTo>
                <a:cubicBezTo>
                  <a:pt x="1045675" y="879844"/>
                  <a:pt x="924962" y="907005"/>
                  <a:pt x="805758" y="765167"/>
                </a:cubicBezTo>
                <a:cubicBezTo>
                  <a:pt x="686554" y="623329"/>
                  <a:pt x="541699" y="240066"/>
                  <a:pt x="407406" y="113317"/>
                </a:cubicBezTo>
                <a:cubicBezTo>
                  <a:pt x="273113" y="-13432"/>
                  <a:pt x="136556" y="-4379"/>
                  <a:pt x="0" y="4675"/>
                </a:cubicBezTo>
              </a:path>
            </a:pathLst>
          </a:custGeom>
          <a:noFill/>
          <a:ln w="1270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1" name="フリーフォーム 10"/>
          <p:cNvSpPr/>
          <p:nvPr/>
        </p:nvSpPr>
        <p:spPr>
          <a:xfrm>
            <a:off x="11093257" y="5269073"/>
            <a:ext cx="497161" cy="1540233"/>
          </a:xfrm>
          <a:custGeom>
            <a:avLst/>
            <a:gdLst>
              <a:gd name="connsiteX0" fmla="*/ 217283 w 344199"/>
              <a:gd name="connsiteY0" fmla="*/ 715224 h 715224"/>
              <a:gd name="connsiteX1" fmla="*/ 334978 w 344199"/>
              <a:gd name="connsiteY1" fmla="*/ 262551 h 715224"/>
              <a:gd name="connsiteX2" fmla="*/ 0 w 344199"/>
              <a:gd name="connsiteY2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199" h="715224">
                <a:moveTo>
                  <a:pt x="217283" y="715224"/>
                </a:moveTo>
                <a:cubicBezTo>
                  <a:pt x="294237" y="548489"/>
                  <a:pt x="371192" y="381755"/>
                  <a:pt x="334978" y="262551"/>
                </a:cubicBezTo>
                <a:cubicBezTo>
                  <a:pt x="298764" y="143347"/>
                  <a:pt x="149382" y="71673"/>
                  <a:pt x="0" y="0"/>
                </a:cubicBezTo>
              </a:path>
            </a:pathLst>
          </a:custGeom>
          <a:noFill/>
          <a:ln w="1333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9" name="片側の 2 つの角を丸めた四角形 8"/>
          <p:cNvSpPr/>
          <p:nvPr/>
        </p:nvSpPr>
        <p:spPr>
          <a:xfrm>
            <a:off x="9381025" y="4449363"/>
            <a:ext cx="2807916" cy="1403696"/>
          </a:xfrm>
          <a:prstGeom prst="round2Same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1026" name="Picture 2" descr="http://www.abysse.co.jp/japan/pref/images/shiga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0864" b="76235" l="39502" r="67972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757" t="30592" r="28785" b="23644"/>
          <a:stretch/>
        </p:blipFill>
        <p:spPr bwMode="auto">
          <a:xfrm>
            <a:off x="13497340" y="1369272"/>
            <a:ext cx="3657021" cy="3949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弦 1"/>
          <p:cNvSpPr/>
          <p:nvPr/>
        </p:nvSpPr>
        <p:spPr>
          <a:xfrm flipH="1">
            <a:off x="-4497391" y="7925678"/>
            <a:ext cx="10842581" cy="2002883"/>
          </a:xfrm>
          <a:prstGeom prst="chord">
            <a:avLst>
              <a:gd name="adj1" fmla="val 2700000"/>
              <a:gd name="adj2" fmla="val 18676735"/>
            </a:avLst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1032" name="Picture 8" descr="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4735" y="1236758"/>
            <a:ext cx="897545" cy="158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2632" y="2077011"/>
            <a:ext cx="953849" cy="163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8882" y="3224014"/>
            <a:ext cx="853697" cy="150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6991" y="3808696"/>
            <a:ext cx="897386" cy="158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0" descr="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9428" y="2477336"/>
            <a:ext cx="932060" cy="159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4544183" y="4315630"/>
            <a:ext cx="1107996" cy="30814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    )</a:t>
            </a:r>
            <a:r>
              <a:rPr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湖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492656" y="230843"/>
            <a:ext cx="1107996" cy="16472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雨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09" y="7571684"/>
            <a:ext cx="3647833" cy="2936050"/>
          </a:xfrm>
          <a:prstGeom prst="rect">
            <a:avLst/>
          </a:prstGeom>
        </p:spPr>
      </p:pic>
      <p:pic>
        <p:nvPicPr>
          <p:cNvPr id="1040" name="Picture 16" descr="校舎写真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8" t="6910" r="28631" b="21298"/>
          <a:stretch/>
        </p:blipFill>
        <p:spPr bwMode="auto">
          <a:xfrm>
            <a:off x="5716335" y="168406"/>
            <a:ext cx="4796317" cy="275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テキスト ボックス 44"/>
          <p:cNvSpPr txBox="1"/>
          <p:nvPr/>
        </p:nvSpPr>
        <p:spPr>
          <a:xfrm>
            <a:off x="10616507" y="210650"/>
            <a:ext cx="1107996" cy="30999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 校</a:t>
            </a:r>
          </a:p>
        </p:txBody>
      </p:sp>
      <p:sp>
        <p:nvSpPr>
          <p:cNvPr id="4" name="雲 3"/>
          <p:cNvSpPr/>
          <p:nvPr/>
        </p:nvSpPr>
        <p:spPr>
          <a:xfrm rot="260459">
            <a:off x="14829667" y="2025090"/>
            <a:ext cx="1061870" cy="1512367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34" name="雲 33"/>
          <p:cNvSpPr/>
          <p:nvPr/>
        </p:nvSpPr>
        <p:spPr>
          <a:xfrm rot="260459">
            <a:off x="13970715" y="3378229"/>
            <a:ext cx="415343" cy="909588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40" name="雲 39"/>
          <p:cNvSpPr/>
          <p:nvPr/>
        </p:nvSpPr>
        <p:spPr>
          <a:xfrm rot="260459">
            <a:off x="14693420" y="1807010"/>
            <a:ext cx="635620" cy="1072827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41" name="雲 40"/>
          <p:cNvSpPr/>
          <p:nvPr/>
        </p:nvSpPr>
        <p:spPr>
          <a:xfrm rot="2428367">
            <a:off x="14472730" y="2740181"/>
            <a:ext cx="635620" cy="1072827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43" name="雲 42"/>
          <p:cNvSpPr/>
          <p:nvPr/>
        </p:nvSpPr>
        <p:spPr>
          <a:xfrm>
            <a:off x="13229181" y="4302232"/>
            <a:ext cx="124231" cy="644164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112683" y="4273261"/>
            <a:ext cx="83664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400" dirty="0">
                <a:solidFill>
                  <a:schemeClr val="bg1"/>
                </a:solidFill>
                <a:ea typeface="ＤＨＰ特太ゴシック体" pitchFamily="2" charset="-128"/>
              </a:rPr>
              <a:t>？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612936" y="7539569"/>
            <a:ext cx="31788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  </a:t>
            </a:r>
            <a:r>
              <a:rPr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川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-42653" y="6614275"/>
            <a:ext cx="43517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  </a:t>
            </a:r>
            <a:r>
              <a:rPr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</a:t>
            </a:r>
            <a:r>
              <a:rPr lang="en-US" altLang="ja-JP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わん</a:t>
            </a:r>
          </a:p>
        </p:txBody>
      </p:sp>
      <p:cxnSp>
        <p:nvCxnSpPr>
          <p:cNvPr id="15" name="曲線コネクタ 14"/>
          <p:cNvCxnSpPr/>
          <p:nvPr/>
        </p:nvCxnSpPr>
        <p:spPr>
          <a:xfrm>
            <a:off x="5520874" y="7449205"/>
            <a:ext cx="1620060" cy="1144090"/>
          </a:xfrm>
          <a:prstGeom prst="curvedConnector3">
            <a:avLst>
              <a:gd name="adj1" fmla="val 50000"/>
            </a:avLst>
          </a:prstGeom>
          <a:ln w="1206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9991421" y="3167010"/>
            <a:ext cx="3148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きれいな水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824044" y="4466119"/>
            <a:ext cx="31766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きたない水</a:t>
            </a:r>
          </a:p>
        </p:txBody>
      </p:sp>
      <p:sp>
        <p:nvSpPr>
          <p:cNvPr id="46" name="片側の 2 つの角を丸めた四角形 45"/>
          <p:cNvSpPr/>
          <p:nvPr/>
        </p:nvSpPr>
        <p:spPr>
          <a:xfrm>
            <a:off x="4189331" y="6035103"/>
            <a:ext cx="2782460" cy="1494295"/>
          </a:xfrm>
          <a:prstGeom prst="round2Same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938269" y="5926683"/>
            <a:ext cx="83664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400" dirty="0">
                <a:solidFill>
                  <a:schemeClr val="bg1"/>
                </a:solidFill>
                <a:ea typeface="ＤＨＰ特太ゴシック体" pitchFamily="2" charset="-128"/>
              </a:rPr>
              <a:t>？</a:t>
            </a:r>
          </a:p>
        </p:txBody>
      </p:sp>
      <p:pic>
        <p:nvPicPr>
          <p:cNvPr id="49" name="Picture 12" descr="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7378" y="3568227"/>
            <a:ext cx="853697" cy="150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雲 49"/>
          <p:cNvSpPr/>
          <p:nvPr/>
        </p:nvSpPr>
        <p:spPr>
          <a:xfrm rot="260459">
            <a:off x="13779387" y="4496415"/>
            <a:ext cx="276848" cy="612221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45" y="2601564"/>
            <a:ext cx="1760741" cy="1244899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062" y="2406989"/>
            <a:ext cx="2504479" cy="1396541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66" y="281327"/>
            <a:ext cx="2006648" cy="1546138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05" t="29555" r="34157" b="33196"/>
          <a:stretch/>
        </p:blipFill>
        <p:spPr>
          <a:xfrm>
            <a:off x="1926562" y="1389451"/>
            <a:ext cx="1361419" cy="1343103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06" y="306395"/>
            <a:ext cx="1982709" cy="1860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0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11" grpId="0" animBg="1"/>
      <p:bldP spid="9" grpId="0" animBg="1"/>
      <p:bldP spid="2" grpId="0" animBg="1"/>
      <p:bldP spid="45" grpId="0"/>
      <p:bldP spid="10" grpId="0"/>
      <p:bldP spid="8" grpId="0"/>
      <p:bldP spid="42" grpId="0"/>
      <p:bldP spid="17" grpId="0"/>
      <p:bldP spid="48" grpId="0"/>
      <p:bldP spid="46" grpId="0" animBg="1"/>
      <p:bldP spid="4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795cccd53db234c548e1625099bae9e2557c7b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</TotalTime>
  <Words>49</Words>
  <Application>Microsoft Office PowerPoint</Application>
  <PresentationFormat>ユーザー設定</PresentationFormat>
  <Paragraphs>26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AR Pゴシック体S</vt:lpstr>
      <vt:lpstr>ＤＨＰ特太ゴシック体</vt:lpstr>
      <vt:lpstr>Eras Bold ITC</vt:lpstr>
      <vt:lpstr>HGP創英角ｺﾞｼｯｸUB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105</cp:revision>
  <cp:lastPrinted>2014-09-25T06:35:32Z</cp:lastPrinted>
  <dcterms:created xsi:type="dcterms:W3CDTF">2014-07-20T08:05:01Z</dcterms:created>
  <dcterms:modified xsi:type="dcterms:W3CDTF">2016-02-21T01:20:06Z</dcterms:modified>
</cp:coreProperties>
</file>