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3"/>
  </p:notesMasterIdLst>
  <p:sldIdLst>
    <p:sldId id="266" r:id="rId2"/>
  </p:sldIdLst>
  <p:sldSz cx="17610138" cy="9906000"/>
  <p:notesSz cx="6797675" cy="99266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336699"/>
    <a:srgbClr val="993366"/>
    <a:srgbClr val="008080"/>
    <a:srgbClr val="FF6699"/>
    <a:srgbClr val="FF3399"/>
    <a:srgbClr val="9933FF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CAD3-F09D-411E-BC9D-DA17F5D05F8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33B3-720A-4745-9A36-556471926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50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731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954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08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823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551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82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CAD3-F09D-411E-BC9D-DA17F5D05F8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33B3-720A-4745-9A36-556471926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8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78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9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507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CAD3-F09D-411E-BC9D-DA17F5D05F8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33B3-720A-4745-9A36-556471926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844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/>
          <p:cNvGrpSpPr/>
          <p:nvPr/>
        </p:nvGrpSpPr>
        <p:grpSpPr>
          <a:xfrm>
            <a:off x="1" y="168612"/>
            <a:ext cx="17610137" cy="9716098"/>
            <a:chOff x="-125923" y="692696"/>
            <a:chExt cx="9475593" cy="5857795"/>
          </a:xfrm>
        </p:grpSpPr>
        <p:pic>
          <p:nvPicPr>
            <p:cNvPr id="20" name="Picture 4" descr="BLDG_0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37" y="1566614"/>
              <a:ext cx="1439862" cy="17986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5" descr="BLDG_0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3907" y="692696"/>
              <a:ext cx="2016125" cy="1447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6" descr="BLDG_00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3907" y="1849703"/>
              <a:ext cx="1871663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7" descr="BLDG_01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639" y="3077121"/>
              <a:ext cx="3168650" cy="2447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 rot="425121">
              <a:off x="7474513" y="1268760"/>
              <a:ext cx="504825" cy="4184849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-125923" y="5453609"/>
              <a:ext cx="9475593" cy="1096882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 rot="20824186">
              <a:off x="2562027" y="5421011"/>
              <a:ext cx="3217472" cy="2159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>
              <a:off x="2578664" y="5453609"/>
              <a:ext cx="215900" cy="431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2002403" y="6102897"/>
              <a:ext cx="3289678" cy="14287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9" name="Rectangle 13"/>
            <p:cNvSpPr>
              <a:spLocks noChangeArrowheads="1"/>
            </p:cNvSpPr>
            <p:nvPr/>
          </p:nvSpPr>
          <p:spPr bwMode="auto">
            <a:xfrm>
              <a:off x="2002402" y="5453609"/>
              <a:ext cx="144462" cy="79216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30" name="Rectangle 14"/>
            <p:cNvSpPr>
              <a:spLocks noChangeArrowheads="1"/>
            </p:cNvSpPr>
            <p:nvPr/>
          </p:nvSpPr>
          <p:spPr bwMode="auto">
            <a:xfrm>
              <a:off x="7073087" y="1628800"/>
              <a:ext cx="431800" cy="720725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>
              <a:off x="7979339" y="1710284"/>
              <a:ext cx="1187450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H="1" flipV="1">
              <a:off x="2578664" y="3869284"/>
              <a:ext cx="3128132" cy="337576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33" name="AutoShape 18"/>
            <p:cNvSpPr>
              <a:spLocks noChangeArrowheads="1"/>
            </p:cNvSpPr>
            <p:nvPr/>
          </p:nvSpPr>
          <p:spPr bwMode="auto">
            <a:xfrm>
              <a:off x="922381" y="5742533"/>
              <a:ext cx="1008583" cy="503237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4044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ガ ス</a:t>
              </a:r>
            </a:p>
          </p:txBody>
        </p:sp>
        <p:sp>
          <p:nvSpPr>
            <p:cNvPr id="34" name="AutoShape 20"/>
            <p:cNvSpPr>
              <a:spLocks noChangeArrowheads="1"/>
            </p:cNvSpPr>
            <p:nvPr/>
          </p:nvSpPr>
          <p:spPr bwMode="auto">
            <a:xfrm>
              <a:off x="3839139" y="4576953"/>
              <a:ext cx="1079748" cy="503933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4044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水 道</a:t>
              </a:r>
            </a:p>
          </p:txBody>
        </p:sp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5691782" y="1858782"/>
              <a:ext cx="1079227" cy="477657"/>
            </a:xfrm>
            <a:prstGeom prst="roundRect">
              <a:avLst>
                <a:gd name="adj" fmla="val 16667"/>
              </a:avLst>
            </a:prstGeom>
            <a:solidFill>
              <a:srgbClr val="FF0066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4044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電 気</a:t>
              </a:r>
            </a:p>
          </p:txBody>
        </p: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 flipH="1">
              <a:off x="6287061" y="1997622"/>
              <a:ext cx="774295" cy="1647402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37" name="Rectangle 10"/>
            <p:cNvSpPr>
              <a:spLocks noChangeArrowheads="1"/>
            </p:cNvSpPr>
            <p:nvPr/>
          </p:nvSpPr>
          <p:spPr bwMode="auto">
            <a:xfrm rot="394907">
              <a:off x="5949318" y="5664211"/>
              <a:ext cx="3217472" cy="2159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38" name="Rectangle 12"/>
            <p:cNvSpPr>
              <a:spLocks noChangeArrowheads="1"/>
            </p:cNvSpPr>
            <p:nvPr/>
          </p:nvSpPr>
          <p:spPr bwMode="auto">
            <a:xfrm rot="21449282">
              <a:off x="5911280" y="6225766"/>
              <a:ext cx="3289678" cy="14287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</p:grp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10430830" y="2596837"/>
            <a:ext cx="2288401" cy="222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3866" dirty="0"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0361224" y="6008505"/>
            <a:ext cx="2288401" cy="222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3866" dirty="0"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9435502" y="7658588"/>
            <a:ext cx="2288401" cy="222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3866" dirty="0">
                <a:ln w="12700">
                  <a:solidFill>
                    <a:schemeClr val="bg1"/>
                  </a:solidFill>
                </a:ln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015" y="203571"/>
            <a:ext cx="90137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地震が起きたら</a:t>
            </a:r>
            <a:r>
              <a:rPr kumimoji="1" lang="en-US" altLang="ja-JP" sz="6600" b="1" dirty="0" smtClean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kumimoji="1" lang="ja-JP" altLang="en-US" sz="66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836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 thruBlk="1"/>
      </p:transition>
    </mc:Choice>
    <mc:Fallback xmlns="">
      <p:transition spd="slow">
        <p:fade thruBlk="1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62a82b424fef71e76b93386932dceff380336e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</TotalTime>
  <Words>13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Pゴシック体S</vt:lpstr>
      <vt:lpstr>Eras Bold ITC</vt:lpstr>
      <vt:lpstr>HGP創英角ｺﾞｼｯｸUB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108</cp:revision>
  <cp:lastPrinted>2014-09-25T06:35:32Z</cp:lastPrinted>
  <dcterms:created xsi:type="dcterms:W3CDTF">2014-07-20T08:05:01Z</dcterms:created>
  <dcterms:modified xsi:type="dcterms:W3CDTF">2016-01-28T13:27:52Z</dcterms:modified>
</cp:coreProperties>
</file>