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6"/>
  </p:notesMasterIdLst>
  <p:sldIdLst>
    <p:sldId id="267" r:id="rId2"/>
    <p:sldId id="268" r:id="rId3"/>
    <p:sldId id="269" r:id="rId4"/>
    <p:sldId id="270" r:id="rId5"/>
  </p:sldIdLst>
  <p:sldSz cx="17610138" cy="9906000"/>
  <p:notesSz cx="6797675" cy="9926638"/>
  <p:custDataLst>
    <p:tags r:id="rId7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66CC"/>
    <a:srgbClr val="FF0066"/>
    <a:srgbClr val="336699"/>
    <a:srgbClr val="993366"/>
    <a:srgbClr val="008080"/>
    <a:srgbClr val="FF6699"/>
    <a:srgbClr val="FF3399"/>
    <a:srgbClr val="99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600-A12C-48F6-B56D-1D11C990EDCD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87A85-5EDE-4179-A36B-2D9755609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68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339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901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66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588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08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643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600-A12C-48F6-B56D-1D11C990EDCD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87A85-5EDE-4179-A36B-2D9755609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40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00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46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0B600-A12C-48F6-B56D-1D11C990EDCD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7A85-5EDE-4179-A36B-2D9755609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79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iming>
    <p:tnLst>
      <p:par>
        <p:cTn id="1" dur="indefinite" restart="never" nodeType="tmRoot"/>
      </p:par>
    </p:tnLst>
  </p:timing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9396">
            <a:off x="10310471" y="76891"/>
            <a:ext cx="1860276" cy="214027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252538" y="189726"/>
            <a:ext cx="6760548" cy="1070293"/>
          </a:xfrm>
          <a:prstGeom prst="rect">
            <a:avLst/>
          </a:prstGeom>
          <a:solidFill>
            <a:srgbClr val="FF33CC">
              <a:alpha val="7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6355" dirty="0">
                <a:latin typeface="AR P丸ゴシック体E" pitchFamily="50" charset="-128"/>
                <a:ea typeface="AR P丸ゴシック体E" pitchFamily="50" charset="-128"/>
              </a:rPr>
              <a:t> </a:t>
            </a: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春の植物ずかん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15045576" y="4301716"/>
            <a:ext cx="1857449" cy="5200420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138">
            <a:off x="15203261" y="2132922"/>
            <a:ext cx="1654751" cy="19770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946">
            <a:off x="14072349" y="555058"/>
            <a:ext cx="3016244" cy="114340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4" y="1754031"/>
            <a:ext cx="13417087" cy="790464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38" y="1910568"/>
            <a:ext cx="11960969" cy="759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76" y="6739478"/>
            <a:ext cx="2320764" cy="18943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016">
            <a:off x="143989" y="98431"/>
            <a:ext cx="1779833" cy="160353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5302983" y="4800600"/>
            <a:ext cx="1200329" cy="4701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dirty="0" smtClean="0">
                <a:solidFill>
                  <a:schemeClr val="accent5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タンポポ</a:t>
            </a:r>
            <a:endParaRPr kumimoji="1" lang="ja-JP" altLang="en-US" sz="4800" dirty="0">
              <a:solidFill>
                <a:schemeClr val="accent5">
                  <a:lumMod val="5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727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9396">
            <a:off x="10310471" y="76891"/>
            <a:ext cx="1860276" cy="2140276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15045576" y="4301716"/>
            <a:ext cx="1857449" cy="5200420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138">
            <a:off x="15203261" y="2132922"/>
            <a:ext cx="1654751" cy="19770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946">
            <a:off x="14072349" y="555058"/>
            <a:ext cx="3016244" cy="114340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4" y="1754031"/>
            <a:ext cx="13417087" cy="79046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016">
            <a:off x="143989" y="98431"/>
            <a:ext cx="1779833" cy="160353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35" y="2040763"/>
            <a:ext cx="12052264" cy="73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252538" y="189726"/>
            <a:ext cx="6760548" cy="1070293"/>
          </a:xfrm>
          <a:prstGeom prst="rect">
            <a:avLst/>
          </a:prstGeom>
          <a:solidFill>
            <a:srgbClr val="FF33CC">
              <a:alpha val="7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6355" dirty="0">
                <a:latin typeface="AR P丸ゴシック体E" pitchFamily="50" charset="-128"/>
                <a:ea typeface="AR P丸ゴシック体E" pitchFamily="50" charset="-128"/>
              </a:rPr>
              <a:t> </a:t>
            </a: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春の植物ずかん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302983" y="4800600"/>
            <a:ext cx="1200329" cy="4701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dirty="0" smtClean="0">
                <a:solidFill>
                  <a:schemeClr val="accent5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クローバー</a:t>
            </a:r>
            <a:endParaRPr kumimoji="1" lang="ja-JP" altLang="en-US" sz="4800" dirty="0">
              <a:solidFill>
                <a:schemeClr val="accent5">
                  <a:lumMod val="5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76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9396">
            <a:off x="10310471" y="76891"/>
            <a:ext cx="1860276" cy="2140276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15045576" y="4301716"/>
            <a:ext cx="1857449" cy="5200420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138">
            <a:off x="15203261" y="2132922"/>
            <a:ext cx="1654751" cy="19770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946">
            <a:off x="14072349" y="555058"/>
            <a:ext cx="3016244" cy="114340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4" y="1754031"/>
            <a:ext cx="13417087" cy="79046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016">
            <a:off x="143989" y="98431"/>
            <a:ext cx="1779833" cy="160353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30" y="2040763"/>
            <a:ext cx="11960969" cy="738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252538" y="189726"/>
            <a:ext cx="6760548" cy="1070293"/>
          </a:xfrm>
          <a:prstGeom prst="rect">
            <a:avLst/>
          </a:prstGeom>
          <a:solidFill>
            <a:srgbClr val="FF33CC">
              <a:alpha val="7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6355" dirty="0">
                <a:latin typeface="AR P丸ゴシック体E" pitchFamily="50" charset="-128"/>
                <a:ea typeface="AR P丸ゴシック体E" pitchFamily="50" charset="-128"/>
              </a:rPr>
              <a:t> </a:t>
            </a: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春の植物ずかん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302983" y="4800600"/>
            <a:ext cx="1200329" cy="4701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dirty="0" smtClean="0">
                <a:solidFill>
                  <a:schemeClr val="accent5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パンジー</a:t>
            </a:r>
            <a:endParaRPr kumimoji="1" lang="ja-JP" altLang="en-US" sz="4800" dirty="0">
              <a:solidFill>
                <a:schemeClr val="accent5">
                  <a:lumMod val="5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50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9396">
            <a:off x="10310471" y="76891"/>
            <a:ext cx="1860276" cy="2140276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15045576" y="4301716"/>
            <a:ext cx="1857449" cy="5200420"/>
          </a:xfrm>
          <a:prstGeom prst="round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138">
            <a:off x="15203261" y="2132922"/>
            <a:ext cx="1654751" cy="19770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946">
            <a:off x="14072349" y="555058"/>
            <a:ext cx="3016244" cy="114340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4" y="1754031"/>
            <a:ext cx="13417087" cy="79046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5287" r="6531" b="9277"/>
          <a:stretch/>
        </p:blipFill>
        <p:spPr bwMode="auto">
          <a:xfrm>
            <a:off x="2619214" y="1983056"/>
            <a:ext cx="11137633" cy="751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856" y="1176392"/>
            <a:ext cx="3139671" cy="31396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252538" y="189726"/>
            <a:ext cx="6760548" cy="1070293"/>
          </a:xfrm>
          <a:prstGeom prst="rect">
            <a:avLst/>
          </a:prstGeom>
          <a:solidFill>
            <a:srgbClr val="FF33CC">
              <a:alpha val="7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6355" dirty="0">
                <a:latin typeface="AR P丸ゴシック体E" pitchFamily="50" charset="-128"/>
                <a:ea typeface="AR P丸ゴシック体E" pitchFamily="50" charset="-128"/>
              </a:rPr>
              <a:t> </a:t>
            </a: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春の植物ずかん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420302" y="4453580"/>
            <a:ext cx="1107996" cy="545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チューリップ</a:t>
            </a:r>
            <a:endParaRPr kumimoji="1" lang="ja-JP" altLang="en-US" sz="4400" dirty="0">
              <a:solidFill>
                <a:schemeClr val="accent5">
                  <a:lumMod val="5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98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3024E-6 4.35897E-6 C 0.00127 0.00192 0.00253 0.00401 0.00397 0.00577 C 0.00487 0.00657 0.00911 0.00833 0.00974 0.00865 C 0.01786 0.01266 0.00524 0.00689 0.01533 0.01154 C 0.0211 0.0109 0.02678 0.0109 0.03246 0.00994 C 0.03634 0.00945 0.04193 0.00785 0.04616 0.00577 C 0.04706 0.00529 0.04787 0.00497 0.04869 0.00417 C 0.05031 0.00256 0.05166 -0.00048 0.05355 -0.0016 L 0.0559 -0.00289 C 0.0568 -0.00385 0.05761 -0.00481 0.05842 -0.00577 C 0.06464 -0.01523 0.05644 -0.00513 0.06401 -0.01442 C 0.06563 -0.01651 0.06753 -0.01779 0.06888 -0.02019 C 0.07194 -0.02564 0.07023 -0.02388 0.07375 -0.02596 C 0.0751 -0.02756 0.08096 -0.03462 0.08276 -0.03622 C 0.08429 -0.03734 0.08601 -0.03814 0.08763 -0.0391 L 0.08997 -0.04039 C 0.09412 -0.04006 0.09818 -0.03974 0.10223 -0.0391 C 0.10449 -0.03862 0.10512 -0.0367 0.1071 -0.03462 C 0.10809 -0.03365 0.10935 -0.03301 0.11035 -0.03173 C 0.11125 -0.03061 0.11179 -0.02869 0.11269 -0.02756 C 0.11341 -0.0266 0.1144 -0.02676 0.11521 -0.02596 C 0.11603 -0.02532 0.11684 -0.02404 0.11756 -0.02308 C 0.1181 -0.0218 0.11864 -0.02019 0.11918 -0.01891 C 0.11999 -0.01731 0.12098 -0.01619 0.12171 -0.01442 C 0.12477 -0.00609 0.11945 -0.01378 0.12495 -0.00737 C 0.12567 -0.00305 0.12585 -0.00048 0.1282 0.00288 C 0.12883 0.00385 0.12982 0.00385 0.13054 0.00417 C 0.13757 0.0125 0.12937 0.00144 0.13378 0.01154 C 0.13496 0.01394 0.13712 0.0149 0.13865 0.0157 C 0.13973 0.01731 0.14073 0.01907 0.1419 0.02019 C 0.14776 0.02484 0.14785 0.0234 0.15254 0.02596 C 0.16056 0.03013 0.15407 0.02788 0.16299 0.03013 C 0.16389 0.03077 0.16462 0.03141 0.16552 0.03173 C 0.17417 0.03477 0.17697 0.03253 0.18823 0.03173 C 0.19049 0.03061 0.19436 0.02901 0.19635 0.02724 C 0.20031 0.02372 0.19842 0.02516 0.20194 0.02308 C 0.20284 0.02211 0.20356 0.02083 0.20446 0.02019 C 0.20518 0.01939 0.20608 0.01939 0.2068 0.01859 C 0.20852 0.01699 0.21005 0.01474 0.21167 0.01282 C 0.21257 0.01186 0.2132 0.01058 0.2142 0.00994 L 0.21654 0.00865 C 0.21708 0.00705 0.21735 0.00513 0.21816 0.00417 C 0.21969 0.00256 0.2215 0.00256 0.22303 0.00128 C 0.22447 0.00032 0.22573 -0.00064 0.22718 -0.0016 C 0.22871 -0.00256 0.23033 -0.00369 0.23204 -0.00449 C 0.23421 -0.00545 0.23646 -0.00577 0.23854 -0.00737 C 0.24034 -0.00865 0.24232 -0.0101 0.24412 -0.01154 C 0.2453 -0.0125 0.24629 -0.01378 0.24737 -0.01442 C 0.24845 -0.01523 0.24962 -0.01539 0.25062 -0.01603 C 0.25152 -0.01635 0.25224 -0.01699 0.25314 -0.01731 C 0.26008 -0.02564 0.25125 -0.01571 0.25801 -0.0218 C 0.25882 -0.02244 0.25954 -0.02388 0.26035 -0.02468 C 0.26143 -0.02532 0.2626 -0.02548 0.2636 -0.02596 C 0.26531 -0.02692 0.26846 -0.02885 0.26846 -0.02885 C 0.27712 -0.02853 0.28586 -0.02837 0.29443 -0.02756 C 0.29596 -0.0274 0.30191 -0.02356 0.30254 -0.02308 L 0.30506 -0.0218 C 0.30669 -0.01987 0.30849 -0.01843 0.30993 -0.01603 C 0.31173 -0.01266 0.31417 -0.00801 0.31642 -0.00577 C 0.31786 -0.00433 0.31985 -0.00465 0.32129 -0.00289 C 0.32436 0.0008 0.32273 -0.00064 0.32616 0.00128 C 0.32895 0.00481 0.33112 0.00785 0.33427 0.00994 C 0.3358 0.01122 0.33743 0.01266 0.33914 0.01282 L 0.34797 0.01442 C 0.35699 0.01378 0.36591 0.0141 0.37484 0.01282 C 0.37646 0.01266 0.37808 0.0109 0.37971 0.00994 L 0.38457 0.00705 L 0.38944 0.00417 L 0.39179 0.00288 C 0.39882 -0.00545 0.38998 0.00449 0.39665 -0.0016 C 0.39755 -0.00224 0.39819 -0.00385 0.39918 -0.00449 C 0.40098 -0.00545 0.40296 -0.00529 0.40477 -0.00577 C 0.41171 -0.00801 0.40396 -0.00689 0.41288 -0.00865 C 0.41585 -0.0093 0.41883 -0.00962 0.42189 -0.01026 C 0.42694 -0.00962 0.43217 -0.00946 0.43722 -0.00865 C 0.43884 -0.00849 0.44353 -0.00689 0.44533 -0.00577 C 0.44677 -0.00497 0.44804 -0.00385 0.44948 -0.00289 C 0.4502 -0.0024 0.4511 -0.00192 0.45182 -0.0016 C 0.45272 4.35897E-6 0.45345 0.00144 0.45435 0.00288 C 0.45507 0.00385 0.45597 0.00465 0.45669 0.00577 C 0.45786 0.00705 0.45894 0.00849 0.45994 0.00994 C 0.46084 0.01138 0.46147 0.01314 0.46246 0.01442 C 0.46399 0.01651 0.46589 0.01763 0.46733 0.02019 C 0.46805 0.02147 0.46877 0.02324 0.46967 0.02436 C 0.47526 0.03157 0.47075 0.0234 0.47544 0.03013 C 0.47625 0.03157 0.47697 0.03317 0.47779 0.03461 C 0.47887 0.03606 0.47995 0.0375 0.48103 0.03878 C 0.48139 0.04038 0.48139 0.04199 0.48193 0.04327 C 0.48247 0.04455 0.48355 0.04503 0.48428 0.04615 C 0.48518 0.04744 0.48599 0.04888 0.4868 0.05032 C 0.48734 0.05176 0.4877 0.05352 0.48842 0.05481 C 0.48932 0.05641 0.49059 0.05753 0.49167 0.05897 C 0.49248 0.06042 0.49311 0.06218 0.49401 0.06346 C 0.49825 0.06923 0.49771 0.06843 0.5014 0.07051 C 0.50213 0.07211 0.50294 0.07356 0.50375 0.075 C 0.50456 0.07596 0.50546 0.0766 0.50627 0.07788 C 0.50798 0.08045 0.50889 0.0851 0.51114 0.08654 L 0.51835 0.0907 C 0.52124 0.09247 0.52024 0.09119 0.52169 0.09375 " pathEditMode="relative" ptsTypes="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07b4dc94f55dc602bd7237fca2494ced5b9d51a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28</Words>
  <Application>Microsoft Office PowerPoint</Application>
  <PresentationFormat>ユーザー設定</PresentationFormat>
  <Paragraphs>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4" baseType="lpstr">
      <vt:lpstr>AR Pゴシック体S</vt:lpstr>
      <vt:lpstr>AR P丸ゴシック体E</vt:lpstr>
      <vt:lpstr>Eras Bold ITC</vt:lpstr>
      <vt:lpstr>HGP創英角ﾎﾟｯﾌﾟ体</vt:lpstr>
      <vt:lpstr>HG丸ｺﾞｼｯｸM-PRO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99</cp:revision>
  <cp:lastPrinted>2014-09-25T06:35:32Z</cp:lastPrinted>
  <dcterms:created xsi:type="dcterms:W3CDTF">2014-07-20T08:05:01Z</dcterms:created>
  <dcterms:modified xsi:type="dcterms:W3CDTF">2015-12-05T05:42:25Z</dcterms:modified>
</cp:coreProperties>
</file>