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1"/>
  </p:notesMasterIdLst>
  <p:sldIdLst>
    <p:sldId id="267" r:id="rId2"/>
    <p:sldId id="268" r:id="rId3"/>
    <p:sldId id="270" r:id="rId4"/>
    <p:sldId id="276" r:id="rId5"/>
    <p:sldId id="273" r:id="rId6"/>
    <p:sldId id="279" r:id="rId7"/>
    <p:sldId id="278" r:id="rId8"/>
    <p:sldId id="277" r:id="rId9"/>
    <p:sldId id="280" r:id="rId10"/>
  </p:sldIdLst>
  <p:sldSz cx="17610138" cy="9906000"/>
  <p:notesSz cx="6797675" cy="9926638"/>
  <p:custDataLst>
    <p:tags r:id="rId12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6699"/>
    <a:srgbClr val="993366"/>
    <a:srgbClr val="008080"/>
    <a:srgbClr val="FF6699"/>
    <a:srgbClr val="FF3399"/>
    <a:srgbClr val="9933FF"/>
    <a:srgbClr val="0066FF"/>
    <a:srgbClr val="00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9ED4-A57A-4DD7-9C5D-68E6BC71C0A8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C4D0-E3C0-47DA-B12C-27B213BF2C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defTabSz="966788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defTabSz="966788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defTabSz="966788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defTabSz="966788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fld id="{DF64C529-EB8D-43F6-BA5B-C5521537A8EB}" type="slidenum">
              <a:rPr lang="en-US" altLang="ja-JP" sz="1300" b="0" smtClean="0">
                <a:ea typeface="Osaka" charset="-128"/>
              </a:rPr>
              <a:pPr eaLnBrk="1" hangingPunct="1"/>
              <a:t>1</a:t>
            </a:fld>
            <a:endParaRPr lang="en-US" altLang="ja-JP" sz="1300" b="0" dirty="0" smtClean="0">
              <a:ea typeface="Osaka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0888"/>
            <a:ext cx="6680200" cy="37576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0942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9D34-2016-4F25-9DE5-CC178C7CD6DE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9D71-EBB0-4392-B9BF-63930CFD1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61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869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774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9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69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945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7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665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902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9D34-2016-4F25-9DE5-CC178C7CD6DE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9D71-EBB0-4392-B9BF-63930CFD1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38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367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43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142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9D34-2016-4F25-9DE5-CC178C7CD6DE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9D71-EBB0-4392-B9BF-63930CFD1F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6601716" y="92297"/>
            <a:ext cx="1191302" cy="712206"/>
            <a:chOff x="16601716" y="92297"/>
            <a:chExt cx="1191302" cy="712206"/>
          </a:xfrm>
        </p:grpSpPr>
        <p:sp>
          <p:nvSpPr>
            <p:cNvPr id="8" name="二等辺三角形 7"/>
            <p:cNvSpPr/>
            <p:nvPr/>
          </p:nvSpPr>
          <p:spPr>
            <a:xfrm rot="2986989" flipH="1">
              <a:off x="17023356" y="104466"/>
              <a:ext cx="269350" cy="719450"/>
            </a:xfrm>
            <a:prstGeom prst="triangle">
              <a:avLst>
                <a:gd name="adj" fmla="val 98107"/>
              </a:avLst>
            </a:prstGeom>
            <a:solidFill>
              <a:srgbClr val="0066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二等辺三角形 8"/>
            <p:cNvSpPr/>
            <p:nvPr/>
          </p:nvSpPr>
          <p:spPr>
            <a:xfrm rot="13785906">
              <a:off x="16695228" y="618297"/>
              <a:ext cx="149087" cy="195122"/>
            </a:xfrm>
            <a:prstGeom prst="triangle">
              <a:avLst>
                <a:gd name="adj" fmla="val 27482"/>
              </a:avLst>
            </a:prstGeom>
            <a:solidFill>
              <a:srgbClr val="66FF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二等辺三角形 9"/>
            <p:cNvSpPr/>
            <p:nvPr/>
          </p:nvSpPr>
          <p:spPr>
            <a:xfrm rot="3330283">
              <a:off x="16836687" y="-142674"/>
              <a:ext cx="266839" cy="736782"/>
            </a:xfrm>
            <a:prstGeom prst="triangle">
              <a:avLst>
                <a:gd name="adj" fmla="val 100000"/>
              </a:avLst>
            </a:prstGeom>
            <a:solidFill>
              <a:srgbClr val="99FFCC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1" name="直線コネクタ 10"/>
            <p:cNvCxnSpPr>
              <a:endCxn id="9" idx="0"/>
            </p:cNvCxnSpPr>
            <p:nvPr/>
          </p:nvCxnSpPr>
          <p:spPr>
            <a:xfrm flipH="1">
              <a:off x="16716978" y="539177"/>
              <a:ext cx="23562" cy="26532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2"/>
            <p:cNvSpPr txBox="1"/>
            <p:nvPr/>
          </p:nvSpPr>
          <p:spPr>
            <a:xfrm rot="21554659">
              <a:off x="16965285" y="421422"/>
              <a:ext cx="827733" cy="28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 dirty="0" smtClean="0">
                  <a:solidFill>
                    <a:srgbClr val="0099CC"/>
                  </a:solidFill>
                  <a:latin typeface="Eras Bold ITC" panose="020B0907030504020204" pitchFamily="34" charset="0"/>
                  <a:ea typeface="AR Pゴシック体S" panose="020B0600010101010101" pitchFamily="50" charset="-128"/>
                </a:rPr>
                <a:t>Edu</a:t>
              </a:r>
              <a:endParaRPr kumimoji="1" lang="ja-JP" altLang="en-US" sz="2000" dirty="0">
                <a:solidFill>
                  <a:srgbClr val="0099CC"/>
                </a:solidFill>
                <a:latin typeface="Eras Bold ITC" panose="020B0907030504020204" pitchFamily="34" charset="0"/>
                <a:ea typeface="AR Pゴシック体S" panose="020B0600010101010101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38" r:id="rId12"/>
    <p:sldLayoutId id="2147483843" r:id="rId13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gi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gif"/><Relationship Id="rId5" Type="http://schemas.openxmlformats.org/officeDocument/2006/relationships/image" Target="../media/image21.png"/><Relationship Id="rId15" Type="http://schemas.openxmlformats.org/officeDocument/2006/relationships/image" Target="../media/image31.gi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jpg"/><Relationship Id="rId3" Type="http://schemas.openxmlformats.org/officeDocument/2006/relationships/image" Target="../media/image33.jpg"/><Relationship Id="rId7" Type="http://schemas.openxmlformats.org/officeDocument/2006/relationships/image" Target="../media/image37.gif"/><Relationship Id="rId12" Type="http://schemas.openxmlformats.org/officeDocument/2006/relationships/image" Target="../media/image42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11" Type="http://schemas.openxmlformats.org/officeDocument/2006/relationships/image" Target="../media/image41.jpeg"/><Relationship Id="rId5" Type="http://schemas.openxmlformats.org/officeDocument/2006/relationships/image" Target="../media/image35.gif"/><Relationship Id="rId10" Type="http://schemas.openxmlformats.org/officeDocument/2006/relationships/image" Target="../media/image40.png"/><Relationship Id="rId4" Type="http://schemas.openxmlformats.org/officeDocument/2006/relationships/image" Target="../media/image34.gif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13" Type="http://schemas.openxmlformats.org/officeDocument/2006/relationships/image" Target="../media/image55.gif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gif"/><Relationship Id="rId5" Type="http://schemas.openxmlformats.org/officeDocument/2006/relationships/image" Target="../media/image47.png"/><Relationship Id="rId10" Type="http://schemas.openxmlformats.org/officeDocument/2006/relationships/image" Target="../media/image52.gif"/><Relationship Id="rId4" Type="http://schemas.openxmlformats.org/officeDocument/2006/relationships/image" Target="../media/image46.png"/><Relationship Id="rId9" Type="http://schemas.openxmlformats.org/officeDocument/2006/relationships/image" Target="../media/image5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WordArt 4"/>
          <p:cNvSpPr>
            <a:spLocks noChangeArrowheads="1" noChangeShapeType="1" noTextEdit="1"/>
          </p:cNvSpPr>
          <p:nvPr/>
        </p:nvSpPr>
        <p:spPr bwMode="auto">
          <a:xfrm>
            <a:off x="2265471" y="1148302"/>
            <a:ext cx="2288401" cy="20705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339966"/>
                  </a:solidFill>
                  <a:miter lim="800000"/>
                  <a:headEnd/>
                  <a:tailEnd/>
                </a:ln>
                <a:solidFill>
                  <a:srgbClr val="66FF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春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5847117" y="1148300"/>
            <a:ext cx="2288401" cy="2070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7C8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夏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9675009" y="1148300"/>
            <a:ext cx="2288401" cy="2070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E46C0A"/>
                  </a:solidFill>
                  <a:miter lim="800000"/>
                  <a:headEnd/>
                  <a:tailEnd/>
                </a:ln>
                <a:solidFill>
                  <a:srgbClr val="FFCC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秋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13256655" y="1160402"/>
            <a:ext cx="2288401" cy="2070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215968"/>
                  </a:solidFill>
                  <a:miter lim="800000"/>
                  <a:headEnd/>
                  <a:tailEnd/>
                </a:ln>
                <a:solidFill>
                  <a:srgbClr val="66CC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冬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4553872" y="3808802"/>
            <a:ext cx="11127865" cy="222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13866" b="0" dirty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四</a:t>
            </a:r>
            <a:r>
              <a:rPr lang="ja-JP" altLang="en-US" sz="9533" b="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つの</a:t>
            </a:r>
            <a:r>
              <a:rPr lang="ja-JP" altLang="en-US" sz="13866" b="0" dirty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き</a:t>
            </a:r>
            <a:r>
              <a:rPr lang="ja-JP" altLang="en-US" sz="9533" b="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せつ</a:t>
            </a: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5789794" y="7138217"/>
            <a:ext cx="5406863" cy="20705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0070C0"/>
                  </a:solidFill>
                  <a:miter lim="800000"/>
                  <a:headEnd/>
                  <a:tailEnd/>
                </a:ln>
                <a:solidFill>
                  <a:srgbClr val="66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四 き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6454761" y="6305863"/>
            <a:ext cx="1249677" cy="107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dirty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し</a:t>
            </a:r>
          </a:p>
        </p:txBody>
      </p:sp>
    </p:spTree>
    <p:extLst>
      <p:ext uri="{BB962C8B-B14F-4D97-AF65-F5344CB8AC3E}">
        <p14:creationId xmlns:p14="http://schemas.microsoft.com/office/powerpoint/2010/main" val="247574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/>
      <p:bldP spid="10" grpId="0"/>
      <p:bldP spid="11" grpId="0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64562" y="480640"/>
            <a:ext cx="13702909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5200" dirty="0">
                <a:latin typeface="AR P丸ゴシック体M" pitchFamily="50" charset="-128"/>
                <a:ea typeface="AR P丸ゴシック体M" pitchFamily="50" charset="-128"/>
              </a:rPr>
              <a:t> </a:t>
            </a: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きせつ、かんじることができていますか？  </a:t>
            </a:r>
            <a:endParaRPr lang="ja-JP" altLang="en-US" sz="5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5060625" y="1937723"/>
            <a:ext cx="9671818" cy="1559231"/>
          </a:xfrm>
          <a:prstGeom prst="wedgeEllipseCallout">
            <a:avLst>
              <a:gd name="adj1" fmla="val -53505"/>
              <a:gd name="adj2" fmla="val -22089"/>
            </a:avLst>
          </a:prstGeom>
          <a:noFill/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600" dirty="0"/>
          </a:p>
        </p:txBody>
      </p:sp>
      <p:sp>
        <p:nvSpPr>
          <p:cNvPr id="9" name="円形吹き出し 8"/>
          <p:cNvSpPr/>
          <p:nvPr/>
        </p:nvSpPr>
        <p:spPr>
          <a:xfrm>
            <a:off x="5189030" y="3873004"/>
            <a:ext cx="9674110" cy="1559231"/>
          </a:xfrm>
          <a:prstGeom prst="wedgeEllipseCallout">
            <a:avLst>
              <a:gd name="adj1" fmla="val -53868"/>
              <a:gd name="adj2" fmla="val -16074"/>
            </a:avLst>
          </a:prstGeom>
          <a:noFill/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600" dirty="0"/>
          </a:p>
        </p:txBody>
      </p:sp>
      <p:sp>
        <p:nvSpPr>
          <p:cNvPr id="10" name="円形吹き出し 9"/>
          <p:cNvSpPr/>
          <p:nvPr/>
        </p:nvSpPr>
        <p:spPr>
          <a:xfrm>
            <a:off x="5257821" y="5874780"/>
            <a:ext cx="9671818" cy="1561525"/>
          </a:xfrm>
          <a:prstGeom prst="wedgeEllipseCallout">
            <a:avLst>
              <a:gd name="adj1" fmla="val -52172"/>
              <a:gd name="adj2" fmla="val -25105"/>
            </a:avLst>
          </a:prstGeom>
          <a:noFill/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600" dirty="0"/>
          </a:p>
        </p:txBody>
      </p:sp>
      <p:sp>
        <p:nvSpPr>
          <p:cNvPr id="11" name="円形吹き出し 10"/>
          <p:cNvSpPr/>
          <p:nvPr/>
        </p:nvSpPr>
        <p:spPr>
          <a:xfrm>
            <a:off x="5163809" y="7952227"/>
            <a:ext cx="9674111" cy="1559231"/>
          </a:xfrm>
          <a:prstGeom prst="wedgeEllipseCallout">
            <a:avLst>
              <a:gd name="adj1" fmla="val -51687"/>
              <a:gd name="adj2" fmla="val -31111"/>
            </a:avLst>
          </a:prstGeom>
          <a:noFill/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600" dirty="0"/>
          </a:p>
        </p:txBody>
      </p:sp>
      <p:sp>
        <p:nvSpPr>
          <p:cNvPr id="3085" name="テキスト ボックス 11"/>
          <p:cNvSpPr txBox="1">
            <a:spLocks noChangeArrowheads="1"/>
          </p:cNvSpPr>
          <p:nvPr/>
        </p:nvSpPr>
        <p:spPr bwMode="auto">
          <a:xfrm>
            <a:off x="6101641" y="2144094"/>
            <a:ext cx="10607356" cy="9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5778" b="0" dirty="0">
                <a:solidFill>
                  <a:srgbClr val="7030A0"/>
                </a:solidFill>
                <a:latin typeface="HG丸ｺﾞｼｯｸM-PRO" panose="020F0600000000000000" pitchFamily="50" charset="-128"/>
              </a:rPr>
              <a:t>もう春はおわりね。</a:t>
            </a:r>
          </a:p>
        </p:txBody>
      </p:sp>
      <p:sp>
        <p:nvSpPr>
          <p:cNvPr id="3086" name="テキスト ボックス 12"/>
          <p:cNvSpPr txBox="1">
            <a:spLocks noChangeArrowheads="1"/>
          </p:cNvSpPr>
          <p:nvPr/>
        </p:nvSpPr>
        <p:spPr bwMode="auto">
          <a:xfrm>
            <a:off x="7140363" y="4141285"/>
            <a:ext cx="10609650" cy="9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5778" b="0" dirty="0">
                <a:solidFill>
                  <a:srgbClr val="7030A0"/>
                </a:solidFill>
                <a:latin typeface="HG丸ｺﾞｼｯｸM-PRO" panose="020F0600000000000000" pitchFamily="50" charset="-128"/>
              </a:rPr>
              <a:t>もうすぐ夏だ！</a:t>
            </a:r>
          </a:p>
        </p:txBody>
      </p:sp>
      <p:sp>
        <p:nvSpPr>
          <p:cNvPr id="3087" name="テキスト ボックス 13"/>
          <p:cNvSpPr txBox="1">
            <a:spLocks noChangeArrowheads="1"/>
          </p:cNvSpPr>
          <p:nvPr/>
        </p:nvSpPr>
        <p:spPr bwMode="auto">
          <a:xfrm>
            <a:off x="7177051" y="6143063"/>
            <a:ext cx="10609650" cy="9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5778" b="0" dirty="0">
                <a:solidFill>
                  <a:srgbClr val="7030A0"/>
                </a:solidFill>
                <a:latin typeface="HG丸ｺﾞｼｯｸM-PRO" panose="020F0600000000000000" pitchFamily="50" charset="-128"/>
              </a:rPr>
              <a:t>秋になったぞ。</a:t>
            </a:r>
          </a:p>
        </p:txBody>
      </p:sp>
      <p:sp>
        <p:nvSpPr>
          <p:cNvPr id="3088" name="テキスト ボックス 14"/>
          <p:cNvSpPr txBox="1">
            <a:spLocks noChangeArrowheads="1"/>
          </p:cNvSpPr>
          <p:nvPr/>
        </p:nvSpPr>
        <p:spPr bwMode="auto">
          <a:xfrm>
            <a:off x="6101641" y="8220508"/>
            <a:ext cx="10607356" cy="9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5778" b="0" dirty="0">
                <a:solidFill>
                  <a:srgbClr val="7030A0"/>
                </a:solidFill>
                <a:latin typeface="HG丸ｺﾞｼｯｸM-PRO" panose="020F0600000000000000" pitchFamily="50" charset="-128"/>
              </a:rPr>
              <a:t>寒い冬が近づいてるわ。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38" y="5540479"/>
            <a:ext cx="2186654" cy="218665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85" y="3496035"/>
            <a:ext cx="2366809" cy="236680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16" y="7436305"/>
            <a:ext cx="2403236" cy="24032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73" y="1400320"/>
            <a:ext cx="2327618" cy="23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085" grpId="0"/>
      <p:bldP spid="3086" grpId="0"/>
      <p:bldP spid="3087" grpId="0"/>
      <p:bldP spid="30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12453" y="322076"/>
            <a:ext cx="12481012" cy="9233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en-US" sz="5200" dirty="0">
                <a:latin typeface="AR P丸ゴシック体M" pitchFamily="50" charset="-128"/>
                <a:ea typeface="AR P丸ゴシック体M" pitchFamily="50" charset="-128"/>
              </a:rPr>
              <a:t> 　　　</a:t>
            </a:r>
            <a:r>
              <a:rPr lang="ja-JP" altLang="en-US" sz="5400" dirty="0">
                <a:latin typeface="AR P丸ゴシック体M" pitchFamily="50" charset="-128"/>
                <a:ea typeface="AR P丸ゴシック体M" pitchFamily="50" charset="-128"/>
              </a:rPr>
              <a:t>きせつを　わけてみよう  </a:t>
            </a:r>
            <a:endParaRPr lang="ja-JP" altLang="en-US" sz="52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85287" y="1520722"/>
            <a:ext cx="16223513" cy="8111756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6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052725" y="1520722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729364" y="1521407"/>
            <a:ext cx="0" cy="8111756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 flipV="1">
            <a:off x="685287" y="3393769"/>
            <a:ext cx="16223513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797909" y="1602060"/>
            <a:ext cx="1162626" cy="18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３月</a:t>
            </a:r>
          </a:p>
        </p:txBody>
      </p:sp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2187000" y="1573192"/>
            <a:ext cx="1162626" cy="187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４月</a:t>
            </a:r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6248499" y="1558102"/>
            <a:ext cx="1162626" cy="18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７月</a:t>
            </a:r>
          </a:p>
        </p:txBody>
      </p:sp>
      <p:sp>
        <p:nvSpPr>
          <p:cNvPr id="40" name="テキスト ボックス 39"/>
          <p:cNvSpPr txBox="1">
            <a:spLocks noChangeArrowheads="1"/>
          </p:cNvSpPr>
          <p:nvPr/>
        </p:nvSpPr>
        <p:spPr bwMode="auto">
          <a:xfrm>
            <a:off x="4859841" y="1535643"/>
            <a:ext cx="1162626" cy="18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６月</a:t>
            </a:r>
          </a:p>
        </p:txBody>
      </p:sp>
      <p:sp>
        <p:nvSpPr>
          <p:cNvPr id="41" name="テキスト ボックス 40"/>
          <p:cNvSpPr txBox="1">
            <a:spLocks noChangeArrowheads="1"/>
          </p:cNvSpPr>
          <p:nvPr/>
        </p:nvSpPr>
        <p:spPr bwMode="auto">
          <a:xfrm>
            <a:off x="3533881" y="1554069"/>
            <a:ext cx="1162626" cy="18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５月</a:t>
            </a:r>
          </a:p>
        </p:txBody>
      </p:sp>
      <p:sp>
        <p:nvSpPr>
          <p:cNvPr id="42" name="テキスト ボックス 41"/>
          <p:cNvSpPr txBox="1">
            <a:spLocks noChangeArrowheads="1"/>
          </p:cNvSpPr>
          <p:nvPr/>
        </p:nvSpPr>
        <p:spPr bwMode="auto">
          <a:xfrm>
            <a:off x="7598828" y="1571628"/>
            <a:ext cx="1162626" cy="18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８月</a:t>
            </a:r>
          </a:p>
        </p:txBody>
      </p: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8924664" y="1560394"/>
            <a:ext cx="1162626" cy="18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９月</a:t>
            </a:r>
          </a:p>
        </p:txBody>
      </p:sp>
      <p:sp>
        <p:nvSpPr>
          <p:cNvPr id="44" name="テキスト ボックス 43"/>
          <p:cNvSpPr txBox="1">
            <a:spLocks noChangeArrowheads="1"/>
          </p:cNvSpPr>
          <p:nvPr/>
        </p:nvSpPr>
        <p:spPr bwMode="auto">
          <a:xfrm>
            <a:off x="10189110" y="1548429"/>
            <a:ext cx="1162626" cy="222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6355" b="0" spc="433" dirty="0">
                <a:latin typeface="AR P教科書体M" pitchFamily="50" charset="-128"/>
                <a:ea typeface="AR P教科書体M" pitchFamily="50" charset="-128"/>
              </a:rPr>
              <a:t>10</a:t>
            </a:r>
            <a:r>
              <a:rPr lang="ja-JP" altLang="en-US" sz="6355" b="0" spc="433" dirty="0">
                <a:latin typeface="AR P教科書体M" pitchFamily="50" charset="-128"/>
                <a:ea typeface="AR P教科書体M" pitchFamily="50" charset="-128"/>
              </a:rPr>
              <a:t>月</a:t>
            </a:r>
          </a:p>
        </p:txBody>
      </p:sp>
      <p:sp>
        <p:nvSpPr>
          <p:cNvPr id="45" name="テキスト ボックス 44"/>
          <p:cNvSpPr txBox="1">
            <a:spLocks noChangeArrowheads="1"/>
          </p:cNvSpPr>
          <p:nvPr/>
        </p:nvSpPr>
        <p:spPr bwMode="auto">
          <a:xfrm>
            <a:off x="11604293" y="1548428"/>
            <a:ext cx="1162626" cy="227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6355" b="0" spc="433" dirty="0">
                <a:latin typeface="AR P教科書体M" pitchFamily="50" charset="-128"/>
                <a:ea typeface="AR P教科書体M" pitchFamily="50" charset="-128"/>
              </a:rPr>
              <a:t>11</a:t>
            </a:r>
            <a:r>
              <a:rPr lang="ja-JP" altLang="en-US" sz="6355" b="0" spc="433" dirty="0">
                <a:latin typeface="AR P教科書体M" pitchFamily="50" charset="-128"/>
                <a:ea typeface="AR P教科書体M" pitchFamily="50" charset="-128"/>
              </a:rPr>
              <a:t>月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/>
        </p:nvSpPr>
        <p:spPr bwMode="auto">
          <a:xfrm>
            <a:off x="12869755" y="1511197"/>
            <a:ext cx="1162626" cy="21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6355" b="0" spc="433" dirty="0">
                <a:latin typeface="AR P教科書体M" pitchFamily="50" charset="-128"/>
                <a:ea typeface="AR P教科書体M" pitchFamily="50" charset="-128"/>
              </a:rPr>
              <a:t>12</a:t>
            </a:r>
            <a:r>
              <a:rPr lang="ja-JP" altLang="en-US" sz="6355" b="0" spc="433" dirty="0">
                <a:latin typeface="AR P教科書体M" pitchFamily="50" charset="-128"/>
                <a:ea typeface="AR P教科書体M" pitchFamily="50" charset="-128"/>
              </a:rPr>
              <a:t>月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/>
        </p:nvSpPr>
        <p:spPr bwMode="auto">
          <a:xfrm>
            <a:off x="14240419" y="1552923"/>
            <a:ext cx="1162626" cy="18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１月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/>
        </p:nvSpPr>
        <p:spPr bwMode="auto">
          <a:xfrm>
            <a:off x="15679996" y="1537935"/>
            <a:ext cx="1162626" cy="18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２月</a:t>
            </a:r>
          </a:p>
        </p:txBody>
      </p:sp>
      <p:cxnSp>
        <p:nvCxnSpPr>
          <p:cNvPr id="31" name="直線コネクタ 30"/>
          <p:cNvCxnSpPr/>
          <p:nvPr/>
        </p:nvCxnSpPr>
        <p:spPr>
          <a:xfrm>
            <a:off x="685287" y="5057008"/>
            <a:ext cx="16223513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WordArt 4"/>
          <p:cNvSpPr>
            <a:spLocks noChangeArrowheads="1" noChangeShapeType="1" noTextEdit="1"/>
          </p:cNvSpPr>
          <p:nvPr/>
        </p:nvSpPr>
        <p:spPr bwMode="auto">
          <a:xfrm>
            <a:off x="1973751" y="3486485"/>
            <a:ext cx="1554788" cy="1456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339966"/>
                  </a:solidFill>
                  <a:miter lim="800000"/>
                  <a:headEnd/>
                  <a:tailEnd/>
                </a:ln>
                <a:solidFill>
                  <a:srgbClr val="66FF66"/>
                </a:solidFill>
                <a:latin typeface="AR P教科書体M"/>
                <a:ea typeface="AR P教科書体M"/>
              </a:rPr>
              <a:t>春</a:t>
            </a:r>
          </a:p>
        </p:txBody>
      </p:sp>
      <p:sp>
        <p:nvSpPr>
          <p:cNvPr id="70" name="WordArt 4"/>
          <p:cNvSpPr>
            <a:spLocks noChangeArrowheads="1" noChangeShapeType="1" noTextEdit="1"/>
          </p:cNvSpPr>
          <p:nvPr/>
        </p:nvSpPr>
        <p:spPr bwMode="auto">
          <a:xfrm>
            <a:off x="6029746" y="3522903"/>
            <a:ext cx="1561165" cy="13949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7C80"/>
                </a:solidFill>
                <a:latin typeface="AR P教科書体M"/>
                <a:ea typeface="AR P教科書体M"/>
              </a:rPr>
              <a:t>夏</a:t>
            </a:r>
          </a:p>
        </p:txBody>
      </p:sp>
      <p:sp>
        <p:nvSpPr>
          <p:cNvPr id="71" name="WordArt 4"/>
          <p:cNvSpPr>
            <a:spLocks noChangeArrowheads="1" noChangeShapeType="1" noTextEdit="1"/>
          </p:cNvSpPr>
          <p:nvPr/>
        </p:nvSpPr>
        <p:spPr bwMode="auto">
          <a:xfrm>
            <a:off x="9930951" y="3501248"/>
            <a:ext cx="1495131" cy="13949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E46C0A"/>
                  </a:solidFill>
                  <a:miter lim="800000"/>
                  <a:headEnd/>
                  <a:tailEnd/>
                </a:ln>
                <a:solidFill>
                  <a:srgbClr val="FFCC66"/>
                </a:solidFill>
                <a:latin typeface="AR P教科書体M"/>
                <a:ea typeface="AR P教科書体M"/>
              </a:rPr>
              <a:t>秋</a:t>
            </a:r>
          </a:p>
        </p:txBody>
      </p:sp>
      <p:sp>
        <p:nvSpPr>
          <p:cNvPr id="72" name="WordArt 4"/>
          <p:cNvSpPr>
            <a:spLocks noChangeArrowheads="1" noChangeShapeType="1" noTextEdit="1"/>
          </p:cNvSpPr>
          <p:nvPr/>
        </p:nvSpPr>
        <p:spPr bwMode="auto">
          <a:xfrm>
            <a:off x="14094940" y="3485012"/>
            <a:ext cx="1602810" cy="14213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215968"/>
                  </a:solidFill>
                  <a:miter lim="800000"/>
                  <a:headEnd/>
                  <a:tailEnd/>
                </a:ln>
                <a:solidFill>
                  <a:srgbClr val="66CCFF"/>
                </a:solidFill>
                <a:latin typeface="AR P教科書体M"/>
                <a:ea typeface="AR P教科書体M"/>
              </a:rPr>
              <a:t>冬</a:t>
            </a:r>
          </a:p>
        </p:txBody>
      </p:sp>
      <p:cxnSp>
        <p:nvCxnSpPr>
          <p:cNvPr id="93" name="直線コネクタ 92"/>
          <p:cNvCxnSpPr/>
          <p:nvPr/>
        </p:nvCxnSpPr>
        <p:spPr>
          <a:xfrm>
            <a:off x="3398474" y="1520722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6065931" y="1520722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7426869" y="1516618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8739892" y="1516618"/>
            <a:ext cx="0" cy="8111756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10091851" y="1516618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11459611" y="1516618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12831555" y="1549572"/>
            <a:ext cx="0" cy="8111756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14094939" y="1520722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15461609" y="1511196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2083369" y="5383027"/>
            <a:ext cx="1200329" cy="426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600" b="0" dirty="0">
                <a:solidFill>
                  <a:srgbClr val="66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あたたかい</a:t>
            </a:r>
          </a:p>
        </p:txBody>
      </p:sp>
      <p:sp>
        <p:nvSpPr>
          <p:cNvPr id="50" name="テキスト ボックス 49"/>
          <p:cNvSpPr txBox="1">
            <a:spLocks noChangeArrowheads="1"/>
          </p:cNvSpPr>
          <p:nvPr/>
        </p:nvSpPr>
        <p:spPr bwMode="auto">
          <a:xfrm>
            <a:off x="6183793" y="5478097"/>
            <a:ext cx="1200329" cy="374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600" b="0" dirty="0">
                <a:solidFill>
                  <a:srgbClr val="66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  つ  い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/>
        </p:nvSpPr>
        <p:spPr bwMode="auto">
          <a:xfrm>
            <a:off x="10052915" y="5441670"/>
            <a:ext cx="1200329" cy="374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600" b="0" dirty="0">
                <a:solidFill>
                  <a:srgbClr val="66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すずしい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/>
        </p:nvSpPr>
        <p:spPr bwMode="auto">
          <a:xfrm>
            <a:off x="14285983" y="5572496"/>
            <a:ext cx="1200329" cy="374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600" b="0" dirty="0">
                <a:solidFill>
                  <a:srgbClr val="66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さ </a:t>
            </a:r>
            <a:r>
              <a:rPr lang="ja-JP" altLang="en-US" sz="6600" b="0" dirty="0" smtClean="0">
                <a:solidFill>
                  <a:srgbClr val="66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む  い</a:t>
            </a:r>
            <a:endParaRPr lang="ja-JP" altLang="en-US" sz="6600" b="0" dirty="0">
              <a:solidFill>
                <a:srgbClr val="660066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12453" y="322076"/>
            <a:ext cx="12481012" cy="9233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en-US" sz="5200" dirty="0">
                <a:latin typeface="AR P丸ゴシック体M" pitchFamily="50" charset="-128"/>
                <a:ea typeface="AR P丸ゴシック体M" pitchFamily="50" charset="-128"/>
              </a:rPr>
              <a:t> 　　　</a:t>
            </a:r>
            <a:r>
              <a:rPr lang="ja-JP" altLang="en-US" sz="5400" dirty="0">
                <a:latin typeface="AR P丸ゴシック体M" pitchFamily="50" charset="-128"/>
                <a:ea typeface="AR P丸ゴシック体M" pitchFamily="50" charset="-128"/>
              </a:rPr>
              <a:t>きせつを　わけてみよう  </a:t>
            </a:r>
            <a:endParaRPr lang="ja-JP" altLang="en-US" sz="52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85287" y="1520722"/>
            <a:ext cx="16223513" cy="8111756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6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052725" y="1520722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729364" y="1521407"/>
            <a:ext cx="0" cy="8111756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 flipV="1">
            <a:off x="685287" y="3393769"/>
            <a:ext cx="16223513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797909" y="1602060"/>
            <a:ext cx="1162626" cy="18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３月</a:t>
            </a:r>
          </a:p>
        </p:txBody>
      </p:sp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2187000" y="1573192"/>
            <a:ext cx="1162626" cy="187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４月</a:t>
            </a:r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6248499" y="1558102"/>
            <a:ext cx="1162626" cy="18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７月</a:t>
            </a:r>
          </a:p>
        </p:txBody>
      </p:sp>
      <p:sp>
        <p:nvSpPr>
          <p:cNvPr id="40" name="テキスト ボックス 39"/>
          <p:cNvSpPr txBox="1">
            <a:spLocks noChangeArrowheads="1"/>
          </p:cNvSpPr>
          <p:nvPr/>
        </p:nvSpPr>
        <p:spPr bwMode="auto">
          <a:xfrm>
            <a:off x="4859841" y="1535643"/>
            <a:ext cx="1162626" cy="18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６月</a:t>
            </a:r>
          </a:p>
        </p:txBody>
      </p:sp>
      <p:sp>
        <p:nvSpPr>
          <p:cNvPr id="41" name="テキスト ボックス 40"/>
          <p:cNvSpPr txBox="1">
            <a:spLocks noChangeArrowheads="1"/>
          </p:cNvSpPr>
          <p:nvPr/>
        </p:nvSpPr>
        <p:spPr bwMode="auto">
          <a:xfrm>
            <a:off x="3533881" y="1554069"/>
            <a:ext cx="1162626" cy="18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５月</a:t>
            </a:r>
          </a:p>
        </p:txBody>
      </p:sp>
      <p:sp>
        <p:nvSpPr>
          <p:cNvPr id="42" name="テキスト ボックス 41"/>
          <p:cNvSpPr txBox="1">
            <a:spLocks noChangeArrowheads="1"/>
          </p:cNvSpPr>
          <p:nvPr/>
        </p:nvSpPr>
        <p:spPr bwMode="auto">
          <a:xfrm>
            <a:off x="7598828" y="1571628"/>
            <a:ext cx="1162626" cy="18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８月</a:t>
            </a:r>
          </a:p>
        </p:txBody>
      </p: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8924664" y="1560394"/>
            <a:ext cx="1162626" cy="18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９月</a:t>
            </a:r>
          </a:p>
        </p:txBody>
      </p:sp>
      <p:sp>
        <p:nvSpPr>
          <p:cNvPr id="44" name="テキスト ボックス 43"/>
          <p:cNvSpPr txBox="1">
            <a:spLocks noChangeArrowheads="1"/>
          </p:cNvSpPr>
          <p:nvPr/>
        </p:nvSpPr>
        <p:spPr bwMode="auto">
          <a:xfrm>
            <a:off x="10189110" y="1548429"/>
            <a:ext cx="1162626" cy="222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6355" b="0" spc="433" dirty="0">
                <a:latin typeface="AR P教科書体M" pitchFamily="50" charset="-128"/>
                <a:ea typeface="AR P教科書体M" pitchFamily="50" charset="-128"/>
              </a:rPr>
              <a:t>10</a:t>
            </a:r>
            <a:r>
              <a:rPr lang="ja-JP" altLang="en-US" sz="6355" b="0" spc="433" dirty="0">
                <a:latin typeface="AR P教科書体M" pitchFamily="50" charset="-128"/>
                <a:ea typeface="AR P教科書体M" pitchFamily="50" charset="-128"/>
              </a:rPr>
              <a:t>月</a:t>
            </a:r>
          </a:p>
        </p:txBody>
      </p:sp>
      <p:sp>
        <p:nvSpPr>
          <p:cNvPr id="45" name="テキスト ボックス 44"/>
          <p:cNvSpPr txBox="1">
            <a:spLocks noChangeArrowheads="1"/>
          </p:cNvSpPr>
          <p:nvPr/>
        </p:nvSpPr>
        <p:spPr bwMode="auto">
          <a:xfrm>
            <a:off x="11604293" y="1548428"/>
            <a:ext cx="1162626" cy="227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6355" b="0" spc="433" dirty="0">
                <a:latin typeface="AR P教科書体M" pitchFamily="50" charset="-128"/>
                <a:ea typeface="AR P教科書体M" pitchFamily="50" charset="-128"/>
              </a:rPr>
              <a:t>11</a:t>
            </a:r>
            <a:r>
              <a:rPr lang="ja-JP" altLang="en-US" sz="6355" b="0" spc="433" dirty="0">
                <a:latin typeface="AR P教科書体M" pitchFamily="50" charset="-128"/>
                <a:ea typeface="AR P教科書体M" pitchFamily="50" charset="-128"/>
              </a:rPr>
              <a:t>月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/>
        </p:nvSpPr>
        <p:spPr bwMode="auto">
          <a:xfrm>
            <a:off x="12869755" y="1511197"/>
            <a:ext cx="1162626" cy="21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6355" b="0" spc="433" dirty="0">
                <a:latin typeface="AR P教科書体M" pitchFamily="50" charset="-128"/>
                <a:ea typeface="AR P教科書体M" pitchFamily="50" charset="-128"/>
              </a:rPr>
              <a:t>12</a:t>
            </a:r>
            <a:r>
              <a:rPr lang="ja-JP" altLang="en-US" sz="6355" b="0" spc="433" dirty="0">
                <a:latin typeface="AR P教科書体M" pitchFamily="50" charset="-128"/>
                <a:ea typeface="AR P教科書体M" pitchFamily="50" charset="-128"/>
              </a:rPr>
              <a:t>月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/>
        </p:nvSpPr>
        <p:spPr bwMode="auto">
          <a:xfrm>
            <a:off x="14240419" y="1552923"/>
            <a:ext cx="1162626" cy="18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１月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/>
        </p:nvSpPr>
        <p:spPr bwMode="auto">
          <a:xfrm>
            <a:off x="15679996" y="1537935"/>
            <a:ext cx="1162626" cy="18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２月</a:t>
            </a:r>
          </a:p>
        </p:txBody>
      </p:sp>
      <p:cxnSp>
        <p:nvCxnSpPr>
          <p:cNvPr id="31" name="直線コネクタ 30"/>
          <p:cNvCxnSpPr/>
          <p:nvPr/>
        </p:nvCxnSpPr>
        <p:spPr>
          <a:xfrm>
            <a:off x="685287" y="5057008"/>
            <a:ext cx="16223513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WordArt 4"/>
          <p:cNvSpPr>
            <a:spLocks noChangeArrowheads="1" noChangeShapeType="1" noTextEdit="1"/>
          </p:cNvSpPr>
          <p:nvPr/>
        </p:nvSpPr>
        <p:spPr bwMode="auto">
          <a:xfrm>
            <a:off x="1973751" y="3486485"/>
            <a:ext cx="1554788" cy="1456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339966"/>
                  </a:solidFill>
                  <a:miter lim="800000"/>
                  <a:headEnd/>
                  <a:tailEnd/>
                </a:ln>
                <a:solidFill>
                  <a:srgbClr val="66FF66"/>
                </a:solidFill>
                <a:latin typeface="AR P教科書体M"/>
                <a:ea typeface="AR P教科書体M"/>
              </a:rPr>
              <a:t>春</a:t>
            </a:r>
          </a:p>
        </p:txBody>
      </p:sp>
      <p:sp>
        <p:nvSpPr>
          <p:cNvPr id="70" name="WordArt 4"/>
          <p:cNvSpPr>
            <a:spLocks noChangeArrowheads="1" noChangeShapeType="1" noTextEdit="1"/>
          </p:cNvSpPr>
          <p:nvPr/>
        </p:nvSpPr>
        <p:spPr bwMode="auto">
          <a:xfrm>
            <a:off x="6029746" y="3522903"/>
            <a:ext cx="1561165" cy="13949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7C80"/>
                </a:solidFill>
                <a:latin typeface="AR P教科書体M"/>
                <a:ea typeface="AR P教科書体M"/>
              </a:rPr>
              <a:t>夏</a:t>
            </a:r>
          </a:p>
        </p:txBody>
      </p:sp>
      <p:sp>
        <p:nvSpPr>
          <p:cNvPr id="71" name="WordArt 4"/>
          <p:cNvSpPr>
            <a:spLocks noChangeArrowheads="1" noChangeShapeType="1" noTextEdit="1"/>
          </p:cNvSpPr>
          <p:nvPr/>
        </p:nvSpPr>
        <p:spPr bwMode="auto">
          <a:xfrm>
            <a:off x="9930951" y="3501248"/>
            <a:ext cx="1495131" cy="13949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E46C0A"/>
                  </a:solidFill>
                  <a:miter lim="800000"/>
                  <a:headEnd/>
                  <a:tailEnd/>
                </a:ln>
                <a:solidFill>
                  <a:srgbClr val="FFCC66"/>
                </a:solidFill>
                <a:latin typeface="AR P教科書体M"/>
                <a:ea typeface="AR P教科書体M"/>
              </a:rPr>
              <a:t>秋</a:t>
            </a:r>
          </a:p>
        </p:txBody>
      </p:sp>
      <p:sp>
        <p:nvSpPr>
          <p:cNvPr id="72" name="WordArt 4"/>
          <p:cNvSpPr>
            <a:spLocks noChangeArrowheads="1" noChangeShapeType="1" noTextEdit="1"/>
          </p:cNvSpPr>
          <p:nvPr/>
        </p:nvSpPr>
        <p:spPr bwMode="auto">
          <a:xfrm>
            <a:off x="14094940" y="3485012"/>
            <a:ext cx="1602810" cy="14213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215968"/>
                  </a:solidFill>
                  <a:miter lim="800000"/>
                  <a:headEnd/>
                  <a:tailEnd/>
                </a:ln>
                <a:solidFill>
                  <a:srgbClr val="66CCFF"/>
                </a:solidFill>
                <a:latin typeface="AR P教科書体M"/>
                <a:ea typeface="AR P教科書体M"/>
              </a:rPr>
              <a:t>冬</a:t>
            </a:r>
          </a:p>
        </p:txBody>
      </p:sp>
      <p:cxnSp>
        <p:nvCxnSpPr>
          <p:cNvPr id="93" name="直線コネクタ 92"/>
          <p:cNvCxnSpPr/>
          <p:nvPr/>
        </p:nvCxnSpPr>
        <p:spPr>
          <a:xfrm>
            <a:off x="3398474" y="1520722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6065931" y="1520722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7426869" y="1516618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8739892" y="1516618"/>
            <a:ext cx="0" cy="8111756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10091851" y="1516618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11459611" y="1516618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12831555" y="1549572"/>
            <a:ext cx="0" cy="8111756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14094939" y="1520722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15461609" y="1511196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2" t="51576" r="4531" b="3507"/>
          <a:stretch/>
        </p:blipFill>
        <p:spPr>
          <a:xfrm>
            <a:off x="12906289" y="5190867"/>
            <a:ext cx="3830885" cy="4231710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52341" r="73534" b="3685"/>
          <a:stretch/>
        </p:blipFill>
        <p:spPr>
          <a:xfrm>
            <a:off x="830472" y="5233470"/>
            <a:ext cx="3683804" cy="4146504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6" t="52027" r="50803" b="3622"/>
          <a:stretch/>
        </p:blipFill>
        <p:spPr>
          <a:xfrm>
            <a:off x="4944453" y="5316525"/>
            <a:ext cx="3685627" cy="4225231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0" t="53473" r="30075" b="23124"/>
          <a:stretch/>
        </p:blipFill>
        <p:spPr>
          <a:xfrm>
            <a:off x="9245345" y="5521936"/>
            <a:ext cx="3080758" cy="22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88539" y="298730"/>
            <a:ext cx="12483019" cy="923330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en-US" sz="5200" dirty="0">
                <a:latin typeface="AR P丸ゴシック体M" pitchFamily="50" charset="-128"/>
                <a:ea typeface="AR P丸ゴシック体M" pitchFamily="50" charset="-128"/>
              </a:rPr>
              <a:t> 　　</a:t>
            </a: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きせつ、　どんなものがある？  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88403" y="1520722"/>
            <a:ext cx="16225315" cy="811265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6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11398924" y="3269528"/>
            <a:ext cx="0" cy="634380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 flipV="1">
            <a:off x="583249" y="3277671"/>
            <a:ext cx="16236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83249" y="4626632"/>
            <a:ext cx="1622351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WordArt 4"/>
          <p:cNvSpPr>
            <a:spLocks noChangeArrowheads="1" noChangeShapeType="1" noTextEdit="1"/>
          </p:cNvSpPr>
          <p:nvPr/>
        </p:nvSpPr>
        <p:spPr bwMode="auto">
          <a:xfrm>
            <a:off x="7660870" y="1937726"/>
            <a:ext cx="1345982" cy="12886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endParaRPr lang="ja-JP" altLang="en-US" sz="5200" kern="10" dirty="0">
              <a:ln w="18000">
                <a:solidFill>
                  <a:srgbClr val="339966"/>
                </a:solidFill>
                <a:miter lim="800000"/>
                <a:headEnd/>
                <a:tailEnd/>
              </a:ln>
              <a:solidFill>
                <a:srgbClr val="66FF66"/>
              </a:solidFill>
              <a:latin typeface="AR P教科書体M"/>
              <a:ea typeface="AR P教科書体M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583248" y="6965479"/>
            <a:ext cx="1622351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991087" y="3277671"/>
            <a:ext cx="0" cy="634380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962995" y="3305227"/>
            <a:ext cx="3432602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933" b="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３  </a:t>
            </a:r>
            <a:r>
              <a:rPr lang="ja-JP" altLang="en-US" sz="6933" b="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6935817" y="3291612"/>
            <a:ext cx="3432602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933" b="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４  </a:t>
            </a:r>
            <a:r>
              <a:rPr lang="ja-JP" altLang="en-US" sz="6933" b="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</a:p>
        </p:txBody>
      </p:sp>
      <p:sp>
        <p:nvSpPr>
          <p:cNvPr id="50" name="テキスト ボックス 49"/>
          <p:cNvSpPr txBox="1">
            <a:spLocks noChangeArrowheads="1"/>
          </p:cNvSpPr>
          <p:nvPr/>
        </p:nvSpPr>
        <p:spPr bwMode="auto">
          <a:xfrm>
            <a:off x="12588852" y="3269527"/>
            <a:ext cx="3432600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933" b="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５  </a:t>
            </a:r>
            <a:r>
              <a:rPr lang="ja-JP" altLang="en-US" sz="6933" b="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</a:p>
        </p:txBody>
      </p:sp>
      <p:sp>
        <p:nvSpPr>
          <p:cNvPr id="30" name="WordArt 4"/>
          <p:cNvSpPr>
            <a:spLocks noChangeArrowheads="1" noChangeShapeType="1" noTextEdit="1"/>
          </p:cNvSpPr>
          <p:nvPr/>
        </p:nvSpPr>
        <p:spPr bwMode="auto">
          <a:xfrm>
            <a:off x="7554897" y="1707753"/>
            <a:ext cx="1504618" cy="148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9600" kern="10" dirty="0">
                <a:ln w="18000">
                  <a:solidFill>
                    <a:srgbClr val="339966"/>
                  </a:solidFill>
                  <a:miter lim="800000"/>
                  <a:headEnd/>
                  <a:tailEnd/>
                </a:ln>
                <a:solidFill>
                  <a:srgbClr val="66FF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春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31" y="4801662"/>
            <a:ext cx="2446617" cy="20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11" y="7669856"/>
            <a:ext cx="2423958" cy="16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96" y="4630007"/>
            <a:ext cx="2267763" cy="229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39" y="7090126"/>
            <a:ext cx="2684533" cy="24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136" y="4642435"/>
            <a:ext cx="2586341" cy="22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897" y="4861367"/>
            <a:ext cx="1449201" cy="175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696" y="7122104"/>
            <a:ext cx="2335796" cy="22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290" y="7535596"/>
            <a:ext cx="2141279" cy="17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4480">
            <a:off x="13826063" y="4652657"/>
            <a:ext cx="2634445" cy="241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0" y="4714842"/>
            <a:ext cx="2520505" cy="252050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28" y="7326572"/>
            <a:ext cx="2129037" cy="197775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116" y="7590378"/>
            <a:ext cx="1811655" cy="181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1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49" grpId="0"/>
      <p:bldP spid="50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06238" y="294019"/>
            <a:ext cx="12483019" cy="923330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en-US" sz="5200" dirty="0">
                <a:latin typeface="AR P丸ゴシック体M" pitchFamily="50" charset="-128"/>
                <a:ea typeface="AR P丸ゴシック体M" pitchFamily="50" charset="-128"/>
              </a:rPr>
              <a:t> 　　</a:t>
            </a: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きせつ、　どんなものがある？  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88403" y="1520722"/>
            <a:ext cx="16225315" cy="811265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6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11398924" y="3269528"/>
            <a:ext cx="0" cy="634380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 flipV="1">
            <a:off x="583249" y="3277671"/>
            <a:ext cx="16236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83249" y="4626632"/>
            <a:ext cx="1622351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WordArt 4"/>
          <p:cNvSpPr>
            <a:spLocks noChangeArrowheads="1" noChangeShapeType="1" noTextEdit="1"/>
          </p:cNvSpPr>
          <p:nvPr/>
        </p:nvSpPr>
        <p:spPr bwMode="auto">
          <a:xfrm>
            <a:off x="7660870" y="1937726"/>
            <a:ext cx="1345982" cy="12886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endParaRPr lang="ja-JP" altLang="en-US" sz="5200" kern="10" dirty="0">
              <a:ln w="18000">
                <a:solidFill>
                  <a:srgbClr val="339966"/>
                </a:solidFill>
                <a:miter lim="800000"/>
                <a:headEnd/>
                <a:tailEnd/>
              </a:ln>
              <a:solidFill>
                <a:srgbClr val="66FF66"/>
              </a:solidFill>
              <a:latin typeface="AR P教科書体M"/>
              <a:ea typeface="AR P教科書体M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583248" y="6965479"/>
            <a:ext cx="1622351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991087" y="3277671"/>
            <a:ext cx="0" cy="634380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962995" y="3305227"/>
            <a:ext cx="3432602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933" b="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６  </a:t>
            </a:r>
            <a:r>
              <a:rPr lang="ja-JP" altLang="en-US" sz="6933" b="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7375713" y="3305227"/>
            <a:ext cx="3432602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933" b="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７  </a:t>
            </a:r>
            <a:r>
              <a:rPr lang="ja-JP" altLang="en-US" sz="6933" b="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</a:p>
        </p:txBody>
      </p:sp>
      <p:sp>
        <p:nvSpPr>
          <p:cNvPr id="50" name="テキスト ボックス 49"/>
          <p:cNvSpPr txBox="1">
            <a:spLocks noChangeArrowheads="1"/>
          </p:cNvSpPr>
          <p:nvPr/>
        </p:nvSpPr>
        <p:spPr bwMode="auto">
          <a:xfrm>
            <a:off x="12588852" y="3269527"/>
            <a:ext cx="3432600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933" b="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８  </a:t>
            </a:r>
            <a:r>
              <a:rPr lang="ja-JP" altLang="en-US" sz="6933" b="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</a:p>
        </p:txBody>
      </p:sp>
      <p:sp>
        <p:nvSpPr>
          <p:cNvPr id="30" name="WordArt 4"/>
          <p:cNvSpPr>
            <a:spLocks noChangeArrowheads="1" noChangeShapeType="1" noTextEdit="1"/>
          </p:cNvSpPr>
          <p:nvPr/>
        </p:nvSpPr>
        <p:spPr bwMode="auto">
          <a:xfrm>
            <a:off x="7958692" y="1702677"/>
            <a:ext cx="1708086" cy="13910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7C8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夏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1" y="5287837"/>
            <a:ext cx="1814031" cy="170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4" y="6932201"/>
            <a:ext cx="2782267" cy="278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64" y="4576951"/>
            <a:ext cx="3315659" cy="252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929" y="6922618"/>
            <a:ext cx="2714317" cy="283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721" y="4693894"/>
            <a:ext cx="2659271" cy="229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98" y="7138313"/>
            <a:ext cx="2267521" cy="245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826" y="6978404"/>
            <a:ext cx="3084259" cy="272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915" y="7227275"/>
            <a:ext cx="1910059" cy="197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5" y="7446047"/>
            <a:ext cx="1985642" cy="175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25" y="4827984"/>
            <a:ext cx="2093638" cy="209363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4" y="4649707"/>
            <a:ext cx="2342134" cy="234213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479" y="5072710"/>
            <a:ext cx="1838630" cy="183863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24" y="4842806"/>
            <a:ext cx="1776046" cy="192957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46" y="4479608"/>
            <a:ext cx="2709376" cy="2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49" grpId="0"/>
      <p:bldP spid="50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06238" y="294019"/>
            <a:ext cx="12483019" cy="923330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en-US" sz="5200" dirty="0">
                <a:latin typeface="AR P丸ゴシック体M" pitchFamily="50" charset="-128"/>
                <a:ea typeface="AR P丸ゴシック体M" pitchFamily="50" charset="-128"/>
              </a:rPr>
              <a:t> 　　</a:t>
            </a: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きせつ、　どんなものがある？  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88403" y="1520722"/>
            <a:ext cx="16225315" cy="811265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6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11398924" y="3269528"/>
            <a:ext cx="0" cy="634380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 flipV="1">
            <a:off x="583249" y="3277671"/>
            <a:ext cx="16236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83249" y="4626632"/>
            <a:ext cx="1622351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WordArt 4"/>
          <p:cNvSpPr>
            <a:spLocks noChangeArrowheads="1" noChangeShapeType="1" noTextEdit="1"/>
          </p:cNvSpPr>
          <p:nvPr/>
        </p:nvSpPr>
        <p:spPr bwMode="auto">
          <a:xfrm>
            <a:off x="7660870" y="1937726"/>
            <a:ext cx="1345982" cy="12886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endParaRPr lang="ja-JP" altLang="en-US" sz="5200" kern="10" dirty="0">
              <a:ln w="18000">
                <a:solidFill>
                  <a:srgbClr val="339966"/>
                </a:solidFill>
                <a:miter lim="800000"/>
                <a:headEnd/>
                <a:tailEnd/>
              </a:ln>
              <a:solidFill>
                <a:srgbClr val="66FF66"/>
              </a:solidFill>
              <a:latin typeface="AR P教科書体M"/>
              <a:ea typeface="AR P教科書体M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583248" y="6965479"/>
            <a:ext cx="1622351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991087" y="3277671"/>
            <a:ext cx="0" cy="634380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962994" y="3305227"/>
            <a:ext cx="4072059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933" b="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９  月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6935816" y="3291612"/>
            <a:ext cx="4072059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933" b="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１ ０  月</a:t>
            </a:r>
          </a:p>
        </p:txBody>
      </p:sp>
      <p:sp>
        <p:nvSpPr>
          <p:cNvPr id="50" name="テキスト ボックス 49"/>
          <p:cNvSpPr txBox="1">
            <a:spLocks noChangeArrowheads="1"/>
          </p:cNvSpPr>
          <p:nvPr/>
        </p:nvSpPr>
        <p:spPr bwMode="auto">
          <a:xfrm>
            <a:off x="12588851" y="3269527"/>
            <a:ext cx="4072057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933" b="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１ １  月</a:t>
            </a:r>
          </a:p>
        </p:txBody>
      </p:sp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7206533" y="1610787"/>
            <a:ext cx="1564936" cy="15025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7800" kern="10" dirty="0">
                <a:ln w="18000">
                  <a:solidFill>
                    <a:srgbClr val="E46C0A"/>
                  </a:solidFill>
                  <a:miter lim="800000"/>
                  <a:headEnd/>
                  <a:tailEnd/>
                </a:ln>
                <a:solidFill>
                  <a:srgbClr val="FFCC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秋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880071" y="7239946"/>
            <a:ext cx="2317392" cy="218634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28" y="6976951"/>
            <a:ext cx="2584026" cy="258402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20" y="4690626"/>
            <a:ext cx="2206590" cy="220659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8" b="27109"/>
          <a:stretch/>
        </p:blipFill>
        <p:spPr>
          <a:xfrm>
            <a:off x="8659543" y="5022828"/>
            <a:ext cx="2616181" cy="130243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" b="9164"/>
          <a:stretch/>
        </p:blipFill>
        <p:spPr>
          <a:xfrm>
            <a:off x="3455573" y="7024646"/>
            <a:ext cx="2320764" cy="252737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" b="9602"/>
          <a:stretch/>
        </p:blipFill>
        <p:spPr>
          <a:xfrm>
            <a:off x="8823482" y="7173983"/>
            <a:ext cx="2364169" cy="1972336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b="5852"/>
          <a:stretch/>
        </p:blipFill>
        <p:spPr>
          <a:xfrm>
            <a:off x="11789974" y="4694896"/>
            <a:ext cx="2504325" cy="2162043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61" y="4669961"/>
            <a:ext cx="1954247" cy="209764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9" b="54047"/>
          <a:stretch/>
        </p:blipFill>
        <p:spPr>
          <a:xfrm>
            <a:off x="886783" y="4699332"/>
            <a:ext cx="1968227" cy="216395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64" y="4871198"/>
            <a:ext cx="2884469" cy="1819694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338" y="7042188"/>
            <a:ext cx="2571149" cy="2571149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700" y="7227750"/>
            <a:ext cx="2296521" cy="22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06238" y="294019"/>
            <a:ext cx="12483019" cy="923330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en-US" sz="5200" dirty="0">
                <a:latin typeface="AR P丸ゴシック体M" pitchFamily="50" charset="-128"/>
                <a:ea typeface="AR P丸ゴシック体M" pitchFamily="50" charset="-128"/>
              </a:rPr>
              <a:t> 　　</a:t>
            </a: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きせつ、　どんなものがある？  </a:t>
            </a:r>
            <a:endParaRPr lang="ja-JP" altLang="en-US" sz="5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88403" y="1520722"/>
            <a:ext cx="16225315" cy="811265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6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11398924" y="3269528"/>
            <a:ext cx="0" cy="634380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 flipV="1">
            <a:off x="583249" y="3277671"/>
            <a:ext cx="16236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83249" y="4626632"/>
            <a:ext cx="1622351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WordArt 4"/>
          <p:cNvSpPr>
            <a:spLocks noChangeArrowheads="1" noChangeShapeType="1" noTextEdit="1"/>
          </p:cNvSpPr>
          <p:nvPr/>
        </p:nvSpPr>
        <p:spPr bwMode="auto">
          <a:xfrm>
            <a:off x="7660870" y="1937726"/>
            <a:ext cx="1345982" cy="12886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endParaRPr lang="ja-JP" altLang="en-US" sz="5200" kern="10" dirty="0">
              <a:ln w="18000">
                <a:solidFill>
                  <a:srgbClr val="339966"/>
                </a:solidFill>
                <a:miter lim="800000"/>
                <a:headEnd/>
                <a:tailEnd/>
              </a:ln>
              <a:solidFill>
                <a:srgbClr val="66FF66"/>
              </a:solidFill>
              <a:latin typeface="AR P教科書体M"/>
              <a:ea typeface="AR P教科書体M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583248" y="6965479"/>
            <a:ext cx="1622351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991087" y="3277671"/>
            <a:ext cx="0" cy="634380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962995" y="3305227"/>
            <a:ext cx="3432602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933" b="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１２  </a:t>
            </a:r>
            <a:r>
              <a:rPr lang="ja-JP" altLang="en-US" sz="6933" b="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7374518" y="3290677"/>
            <a:ext cx="3432602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933" b="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１  </a:t>
            </a:r>
            <a:r>
              <a:rPr lang="ja-JP" altLang="en-US" sz="6933" b="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</a:p>
        </p:txBody>
      </p:sp>
      <p:sp>
        <p:nvSpPr>
          <p:cNvPr id="50" name="テキスト ボックス 49"/>
          <p:cNvSpPr txBox="1">
            <a:spLocks noChangeArrowheads="1"/>
          </p:cNvSpPr>
          <p:nvPr/>
        </p:nvSpPr>
        <p:spPr bwMode="auto">
          <a:xfrm>
            <a:off x="13006520" y="3294607"/>
            <a:ext cx="3432600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933" b="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２  </a:t>
            </a:r>
            <a:r>
              <a:rPr lang="ja-JP" altLang="en-US" sz="6933" b="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</a:p>
        </p:txBody>
      </p:sp>
      <p:sp>
        <p:nvSpPr>
          <p:cNvPr id="30" name="WordArt 4"/>
          <p:cNvSpPr>
            <a:spLocks noChangeArrowheads="1" noChangeShapeType="1" noTextEdit="1"/>
          </p:cNvSpPr>
          <p:nvPr/>
        </p:nvSpPr>
        <p:spPr bwMode="auto">
          <a:xfrm>
            <a:off x="7684944" y="1603575"/>
            <a:ext cx="1934348" cy="1536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215968"/>
                  </a:solidFill>
                  <a:miter lim="800000"/>
                  <a:headEnd/>
                  <a:tailEnd/>
                </a:ln>
                <a:solidFill>
                  <a:srgbClr val="66CC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冬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60" y="7083573"/>
            <a:ext cx="2423354" cy="246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79" y="7123858"/>
            <a:ext cx="2131022" cy="242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7100317"/>
            <a:ext cx="1623814" cy="23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178" y="7325679"/>
            <a:ext cx="1461389" cy="204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033" y="7091593"/>
            <a:ext cx="2437293" cy="239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190" y="4618983"/>
            <a:ext cx="2478718" cy="247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3" y="4464455"/>
            <a:ext cx="3110678" cy="264431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51" y="5084527"/>
            <a:ext cx="2025593" cy="15207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92" y="4759356"/>
            <a:ext cx="2145061" cy="21450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60" y="5123796"/>
            <a:ext cx="1932609" cy="19326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648" y="6997407"/>
            <a:ext cx="2853124" cy="285312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359" y="4832658"/>
            <a:ext cx="1895507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12453" y="322076"/>
            <a:ext cx="12481012" cy="9233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en-US" sz="5200" dirty="0">
                <a:latin typeface="AR P丸ゴシック体M" pitchFamily="50" charset="-128"/>
                <a:ea typeface="AR P丸ゴシック体M" pitchFamily="50" charset="-128"/>
              </a:rPr>
              <a:t> 　　　</a:t>
            </a:r>
            <a:r>
              <a:rPr lang="ja-JP" altLang="en-US" sz="5400" dirty="0">
                <a:latin typeface="AR P丸ゴシック体M" pitchFamily="50" charset="-128"/>
                <a:ea typeface="AR P丸ゴシック体M" pitchFamily="50" charset="-128"/>
              </a:rPr>
              <a:t>きせつを　わけてみよう  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85287" y="1520722"/>
            <a:ext cx="16223513" cy="8111756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6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052725" y="1520722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729364" y="1521407"/>
            <a:ext cx="0" cy="352800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 flipV="1">
            <a:off x="685287" y="3393769"/>
            <a:ext cx="16223513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797909" y="1602060"/>
            <a:ext cx="1162626" cy="18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３月</a:t>
            </a:r>
          </a:p>
        </p:txBody>
      </p:sp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2187000" y="1573192"/>
            <a:ext cx="1162626" cy="187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４月</a:t>
            </a:r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6248499" y="1558102"/>
            <a:ext cx="1162626" cy="18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７月</a:t>
            </a:r>
          </a:p>
        </p:txBody>
      </p:sp>
      <p:sp>
        <p:nvSpPr>
          <p:cNvPr id="40" name="テキスト ボックス 39"/>
          <p:cNvSpPr txBox="1">
            <a:spLocks noChangeArrowheads="1"/>
          </p:cNvSpPr>
          <p:nvPr/>
        </p:nvSpPr>
        <p:spPr bwMode="auto">
          <a:xfrm>
            <a:off x="4859841" y="1535643"/>
            <a:ext cx="1162626" cy="18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６月</a:t>
            </a:r>
          </a:p>
        </p:txBody>
      </p:sp>
      <p:sp>
        <p:nvSpPr>
          <p:cNvPr id="41" name="テキスト ボックス 40"/>
          <p:cNvSpPr txBox="1">
            <a:spLocks noChangeArrowheads="1"/>
          </p:cNvSpPr>
          <p:nvPr/>
        </p:nvSpPr>
        <p:spPr bwMode="auto">
          <a:xfrm>
            <a:off x="3533881" y="1554069"/>
            <a:ext cx="1162626" cy="18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５月</a:t>
            </a:r>
          </a:p>
        </p:txBody>
      </p:sp>
      <p:sp>
        <p:nvSpPr>
          <p:cNvPr id="42" name="テキスト ボックス 41"/>
          <p:cNvSpPr txBox="1">
            <a:spLocks noChangeArrowheads="1"/>
          </p:cNvSpPr>
          <p:nvPr/>
        </p:nvSpPr>
        <p:spPr bwMode="auto">
          <a:xfrm>
            <a:off x="7598828" y="1571628"/>
            <a:ext cx="1162626" cy="18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８月</a:t>
            </a:r>
          </a:p>
        </p:txBody>
      </p: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8924664" y="1560394"/>
            <a:ext cx="1162626" cy="18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９月</a:t>
            </a:r>
          </a:p>
        </p:txBody>
      </p:sp>
      <p:sp>
        <p:nvSpPr>
          <p:cNvPr id="44" name="テキスト ボックス 43"/>
          <p:cNvSpPr txBox="1">
            <a:spLocks noChangeArrowheads="1"/>
          </p:cNvSpPr>
          <p:nvPr/>
        </p:nvSpPr>
        <p:spPr bwMode="auto">
          <a:xfrm>
            <a:off x="10189110" y="1548429"/>
            <a:ext cx="1162626" cy="222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6355" b="0" spc="433" dirty="0">
                <a:latin typeface="AR P教科書体M" pitchFamily="50" charset="-128"/>
                <a:ea typeface="AR P教科書体M" pitchFamily="50" charset="-128"/>
              </a:rPr>
              <a:t>10</a:t>
            </a:r>
            <a:r>
              <a:rPr lang="ja-JP" altLang="en-US" sz="6355" b="0" spc="433" dirty="0">
                <a:latin typeface="AR P教科書体M" pitchFamily="50" charset="-128"/>
                <a:ea typeface="AR P教科書体M" pitchFamily="50" charset="-128"/>
              </a:rPr>
              <a:t>月</a:t>
            </a:r>
          </a:p>
        </p:txBody>
      </p:sp>
      <p:sp>
        <p:nvSpPr>
          <p:cNvPr id="45" name="テキスト ボックス 44"/>
          <p:cNvSpPr txBox="1">
            <a:spLocks noChangeArrowheads="1"/>
          </p:cNvSpPr>
          <p:nvPr/>
        </p:nvSpPr>
        <p:spPr bwMode="auto">
          <a:xfrm>
            <a:off x="11604293" y="1548428"/>
            <a:ext cx="1162626" cy="227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6355" b="0" spc="433" dirty="0">
                <a:latin typeface="AR P教科書体M" pitchFamily="50" charset="-128"/>
                <a:ea typeface="AR P教科書体M" pitchFamily="50" charset="-128"/>
              </a:rPr>
              <a:t>11</a:t>
            </a:r>
            <a:r>
              <a:rPr lang="ja-JP" altLang="en-US" sz="6355" b="0" spc="433" dirty="0">
                <a:latin typeface="AR P教科書体M" pitchFamily="50" charset="-128"/>
                <a:ea typeface="AR P教科書体M" pitchFamily="50" charset="-128"/>
              </a:rPr>
              <a:t>月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/>
        </p:nvSpPr>
        <p:spPr bwMode="auto">
          <a:xfrm>
            <a:off x="12869755" y="1511197"/>
            <a:ext cx="1162626" cy="21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6355" b="0" spc="433" dirty="0">
                <a:latin typeface="AR P教科書体M" pitchFamily="50" charset="-128"/>
                <a:ea typeface="AR P教科書体M" pitchFamily="50" charset="-128"/>
              </a:rPr>
              <a:t>12</a:t>
            </a:r>
            <a:r>
              <a:rPr lang="ja-JP" altLang="en-US" sz="6355" b="0" spc="433" dirty="0">
                <a:latin typeface="AR P教科書体M" pitchFamily="50" charset="-128"/>
                <a:ea typeface="AR P教科書体M" pitchFamily="50" charset="-128"/>
              </a:rPr>
              <a:t>月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/>
        </p:nvSpPr>
        <p:spPr bwMode="auto">
          <a:xfrm>
            <a:off x="14240419" y="1552923"/>
            <a:ext cx="1162626" cy="18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１月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/>
        </p:nvSpPr>
        <p:spPr bwMode="auto">
          <a:xfrm>
            <a:off x="15679996" y="1537935"/>
            <a:ext cx="1162626" cy="18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ja-JP" altLang="en-US" sz="6355" b="0" spc="867" dirty="0">
                <a:latin typeface="AR P教科書体M" pitchFamily="50" charset="-128"/>
                <a:ea typeface="AR P教科書体M" pitchFamily="50" charset="-128"/>
              </a:rPr>
              <a:t>２月</a:t>
            </a:r>
          </a:p>
        </p:txBody>
      </p:sp>
      <p:cxnSp>
        <p:nvCxnSpPr>
          <p:cNvPr id="31" name="直線コネクタ 30"/>
          <p:cNvCxnSpPr/>
          <p:nvPr/>
        </p:nvCxnSpPr>
        <p:spPr>
          <a:xfrm>
            <a:off x="685287" y="5057008"/>
            <a:ext cx="16223513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WordArt 4"/>
          <p:cNvSpPr>
            <a:spLocks noChangeArrowheads="1" noChangeShapeType="1" noTextEdit="1"/>
          </p:cNvSpPr>
          <p:nvPr/>
        </p:nvSpPr>
        <p:spPr bwMode="auto">
          <a:xfrm>
            <a:off x="1973751" y="3486485"/>
            <a:ext cx="1554788" cy="1456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339966"/>
                  </a:solidFill>
                  <a:miter lim="800000"/>
                  <a:headEnd/>
                  <a:tailEnd/>
                </a:ln>
                <a:solidFill>
                  <a:srgbClr val="66FF66"/>
                </a:solidFill>
                <a:latin typeface="AR P教科書体M"/>
                <a:ea typeface="AR P教科書体M"/>
              </a:rPr>
              <a:t>春</a:t>
            </a:r>
          </a:p>
        </p:txBody>
      </p:sp>
      <p:sp>
        <p:nvSpPr>
          <p:cNvPr id="70" name="WordArt 4"/>
          <p:cNvSpPr>
            <a:spLocks noChangeArrowheads="1" noChangeShapeType="1" noTextEdit="1"/>
          </p:cNvSpPr>
          <p:nvPr/>
        </p:nvSpPr>
        <p:spPr bwMode="auto">
          <a:xfrm>
            <a:off x="6029746" y="3522903"/>
            <a:ext cx="1561165" cy="13949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7C80"/>
                </a:solidFill>
                <a:latin typeface="AR P教科書体M"/>
                <a:ea typeface="AR P教科書体M"/>
              </a:rPr>
              <a:t>夏</a:t>
            </a:r>
          </a:p>
        </p:txBody>
      </p:sp>
      <p:sp>
        <p:nvSpPr>
          <p:cNvPr id="71" name="WordArt 4"/>
          <p:cNvSpPr>
            <a:spLocks noChangeArrowheads="1" noChangeShapeType="1" noTextEdit="1"/>
          </p:cNvSpPr>
          <p:nvPr/>
        </p:nvSpPr>
        <p:spPr bwMode="auto">
          <a:xfrm>
            <a:off x="9930951" y="3501248"/>
            <a:ext cx="1495131" cy="13949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E46C0A"/>
                  </a:solidFill>
                  <a:miter lim="800000"/>
                  <a:headEnd/>
                  <a:tailEnd/>
                </a:ln>
                <a:solidFill>
                  <a:srgbClr val="FFCC66"/>
                </a:solidFill>
                <a:latin typeface="AR P教科書体M"/>
                <a:ea typeface="AR P教科書体M"/>
              </a:rPr>
              <a:t>秋</a:t>
            </a:r>
          </a:p>
        </p:txBody>
      </p:sp>
      <p:sp>
        <p:nvSpPr>
          <p:cNvPr id="72" name="WordArt 4"/>
          <p:cNvSpPr>
            <a:spLocks noChangeArrowheads="1" noChangeShapeType="1" noTextEdit="1"/>
          </p:cNvSpPr>
          <p:nvPr/>
        </p:nvSpPr>
        <p:spPr bwMode="auto">
          <a:xfrm>
            <a:off x="14094940" y="3485012"/>
            <a:ext cx="1602810" cy="14213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72"/>
              </a:avLst>
            </a:prstTxWarp>
          </a:bodyPr>
          <a:lstStyle/>
          <a:p>
            <a:pPr algn="ctr"/>
            <a:r>
              <a:rPr lang="ja-JP" altLang="en-US" sz="5200" kern="10" dirty="0">
                <a:ln w="18000">
                  <a:solidFill>
                    <a:srgbClr val="215968"/>
                  </a:solidFill>
                  <a:miter lim="800000"/>
                  <a:headEnd/>
                  <a:tailEnd/>
                </a:ln>
                <a:solidFill>
                  <a:srgbClr val="66CCFF"/>
                </a:solidFill>
                <a:latin typeface="AR P教科書体M"/>
                <a:ea typeface="AR P教科書体M"/>
              </a:rPr>
              <a:t>冬</a:t>
            </a:r>
          </a:p>
        </p:txBody>
      </p:sp>
      <p:cxnSp>
        <p:nvCxnSpPr>
          <p:cNvPr id="93" name="直線コネクタ 92"/>
          <p:cNvCxnSpPr/>
          <p:nvPr/>
        </p:nvCxnSpPr>
        <p:spPr>
          <a:xfrm>
            <a:off x="3398474" y="1520722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6065931" y="1520722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7426869" y="1516618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8739892" y="1516618"/>
            <a:ext cx="0" cy="352800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10091851" y="1516618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11459611" y="1516618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12831555" y="1549572"/>
            <a:ext cx="0" cy="352800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14094939" y="1520722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15461609" y="1511196"/>
            <a:ext cx="0" cy="18719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034778" y="5661137"/>
            <a:ext cx="12132029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500"/>
              </a:lnSpc>
            </a:pPr>
            <a:r>
              <a:rPr lang="ja-JP" altLang="en-US" sz="6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日本は、四</a:t>
            </a:r>
            <a:r>
              <a:rPr lang="ja-JP" altLang="en-US" sz="66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きが</a:t>
            </a:r>
            <a:r>
              <a:rPr lang="ja-JP" altLang="en-US" sz="6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感じられる</a:t>
            </a:r>
            <a:r>
              <a:rPr lang="ja-JP" altLang="en-US" sz="6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国です。</a:t>
            </a:r>
          </a:p>
          <a:p>
            <a:pPr>
              <a:lnSpc>
                <a:spcPts val="8500"/>
              </a:lnSpc>
            </a:pPr>
            <a:r>
              <a:rPr lang="ja-JP" altLang="en-US" sz="6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みんなも、きせつのうつりかわりを</a:t>
            </a:r>
          </a:p>
          <a:p>
            <a:pPr>
              <a:lnSpc>
                <a:spcPts val="8500"/>
              </a:lnSpc>
            </a:pPr>
            <a:r>
              <a:rPr lang="ja-JP" altLang="en-US" sz="6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楽しみましょう</a:t>
            </a:r>
            <a:r>
              <a:rPr lang="ja-JP" altLang="en-US" sz="6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9622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1d6d967987a3352570318034b38a13dcd2c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163</Words>
  <Application>Microsoft Office PowerPoint</Application>
  <PresentationFormat>ユーザー設定</PresentationFormat>
  <Paragraphs>91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2" baseType="lpstr">
      <vt:lpstr>AR Pゴシック体S</vt:lpstr>
      <vt:lpstr>AR P丸ゴシック体M</vt:lpstr>
      <vt:lpstr>AR P教科書体M</vt:lpstr>
      <vt:lpstr>Eras Bold ITC</vt:lpstr>
      <vt:lpstr>HGP教科書体</vt:lpstr>
      <vt:lpstr>HG丸ｺﾞｼｯｸM-PRO</vt:lpstr>
      <vt:lpstr>ＭＳ Ｐゴシック</vt:lpstr>
      <vt:lpstr>Osaka</vt:lpstr>
      <vt:lpstr>Arial</vt:lpstr>
      <vt:lpstr>Calibri</vt:lpstr>
      <vt:lpstr>Calibri Light</vt:lpstr>
      <vt:lpstr>Times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稲葉通太</cp:lastModifiedBy>
  <cp:revision>113</cp:revision>
  <cp:lastPrinted>2014-09-25T06:35:32Z</cp:lastPrinted>
  <dcterms:created xsi:type="dcterms:W3CDTF">2014-07-20T08:05:01Z</dcterms:created>
  <dcterms:modified xsi:type="dcterms:W3CDTF">2016-02-21T12:53:35Z</dcterms:modified>
</cp:coreProperties>
</file>