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9" r:id="rId1"/>
  </p:sldMasterIdLst>
  <p:notesMasterIdLst>
    <p:notesMasterId r:id="rId8"/>
  </p:notesMasterIdLst>
  <p:sldIdLst>
    <p:sldId id="271" r:id="rId2"/>
    <p:sldId id="263" r:id="rId3"/>
    <p:sldId id="269" r:id="rId4"/>
    <p:sldId id="270" r:id="rId5"/>
    <p:sldId id="266" r:id="rId6"/>
    <p:sldId id="272" r:id="rId7"/>
  </p:sldIdLst>
  <p:sldSz cx="17610138" cy="9906000"/>
  <p:notesSz cx="6797675" cy="9926638"/>
  <p:custDataLst>
    <p:tags r:id="rId9"/>
  </p:custData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FF0066"/>
    <a:srgbClr val="336699"/>
    <a:srgbClr val="993366"/>
    <a:srgbClr val="FF6699"/>
    <a:srgbClr val="FF3399"/>
    <a:srgbClr val="9933FF"/>
    <a:srgbClr val="0066FF"/>
    <a:srgbClr val="00FF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94660"/>
  </p:normalViewPr>
  <p:slideViewPr>
    <p:cSldViewPr snapToGrid="0">
      <p:cViewPr varScale="1">
        <p:scale>
          <a:sx n="71" d="100"/>
          <a:sy n="71" d="100"/>
        </p:scale>
        <p:origin x="288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59ED4-A57A-4DD7-9C5D-68E6BC71C0A8}" type="datetimeFigureOut">
              <a:rPr kumimoji="1" lang="ja-JP" altLang="en-US" smtClean="0"/>
              <a:t>2016/2/21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CC4D0-E3C0-47DA-B12C-27B213BF2C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9625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HG丸ｺﾞｼｯｸM-PRO" pitchFamily="50" charset="-128"/>
              </a:defRPr>
            </a:lvl1pPr>
            <a:lvl2pPr marL="742950" indent="-285750" defTabSz="966788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HG丸ｺﾞｼｯｸM-PRO" pitchFamily="50" charset="-128"/>
              </a:defRPr>
            </a:lvl2pPr>
            <a:lvl3pPr marL="1143000" indent="-228600" defTabSz="966788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HG丸ｺﾞｼｯｸM-PRO" pitchFamily="50" charset="-128"/>
              </a:defRPr>
            </a:lvl3pPr>
            <a:lvl4pPr marL="1600200" indent="-228600" defTabSz="966788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HG丸ｺﾞｼｯｸM-PRO" pitchFamily="50" charset="-128"/>
              </a:defRPr>
            </a:lvl4pPr>
            <a:lvl5pPr marL="2057400" indent="-228600" defTabSz="966788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HG丸ｺﾞｼｯｸM-PRO" pitchFamily="50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HG丸ｺﾞｼｯｸM-PRO" pitchFamily="50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HG丸ｺﾞｼｯｸM-PRO" pitchFamily="50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HG丸ｺﾞｼｯｸM-PRO" pitchFamily="50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HG丸ｺﾞｼｯｸM-PRO" pitchFamily="50" charset="-128"/>
              </a:defRPr>
            </a:lvl9pPr>
          </a:lstStyle>
          <a:p>
            <a:pPr eaLnBrk="1" hangingPunct="1"/>
            <a:fld id="{AAB2285D-6600-4F72-AEAA-A4EE0176E374}" type="slidenum">
              <a:rPr lang="en-US" altLang="ja-JP" sz="1300" smtClean="0">
                <a:ea typeface="Osaka" charset="-128"/>
              </a:rPr>
              <a:pPr eaLnBrk="1" hangingPunct="1"/>
              <a:t>6</a:t>
            </a:fld>
            <a:endParaRPr lang="en-US" altLang="ja-JP" sz="1300" smtClean="0">
              <a:ea typeface="Osaka" charset="-128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" y="750888"/>
            <a:ext cx="6680200" cy="3757612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846862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201267" y="1621191"/>
            <a:ext cx="13207604" cy="3448756"/>
          </a:xfrm>
        </p:spPr>
        <p:txBody>
          <a:bodyPr anchor="b"/>
          <a:lstStyle>
            <a:lvl1pPr algn="ctr">
              <a:defRPr sz="8666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201267" y="5202944"/>
            <a:ext cx="13207604" cy="2391656"/>
          </a:xfrm>
        </p:spPr>
        <p:txBody>
          <a:bodyPr/>
          <a:lstStyle>
            <a:lvl1pPr marL="0" indent="0" algn="ctr">
              <a:buNone/>
              <a:defRPr sz="3467"/>
            </a:lvl1pPr>
            <a:lvl2pPr marL="660380" indent="0" algn="ctr">
              <a:buNone/>
              <a:defRPr sz="2889"/>
            </a:lvl2pPr>
            <a:lvl3pPr marL="1320759" indent="0" algn="ctr">
              <a:buNone/>
              <a:defRPr sz="2600"/>
            </a:lvl3pPr>
            <a:lvl4pPr marL="1981139" indent="0" algn="ctr">
              <a:buNone/>
              <a:defRPr sz="2311"/>
            </a:lvl4pPr>
            <a:lvl5pPr marL="2641519" indent="0" algn="ctr">
              <a:buNone/>
              <a:defRPr sz="2311"/>
            </a:lvl5pPr>
            <a:lvl6pPr marL="3301898" indent="0" algn="ctr">
              <a:buNone/>
              <a:defRPr sz="2311"/>
            </a:lvl6pPr>
            <a:lvl7pPr marL="3962278" indent="0" algn="ctr">
              <a:buNone/>
              <a:defRPr sz="2311"/>
            </a:lvl7pPr>
            <a:lvl8pPr marL="4622658" indent="0" algn="ctr">
              <a:buNone/>
              <a:defRPr sz="2311"/>
            </a:lvl8pPr>
            <a:lvl9pPr marL="5283037" indent="0" algn="ctr">
              <a:buNone/>
              <a:defRPr sz="2311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6A12-A881-4E05-BD6A-1E7D62ED9D41}" type="datetimeFigureOut">
              <a:rPr kumimoji="1" lang="ja-JP" altLang="en-US" smtClean="0"/>
              <a:t>2016/2/21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63A1B-1784-4411-A43E-CC98D96A55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3626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2016/2/21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5923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12602255" y="527403"/>
            <a:ext cx="3797186" cy="8394877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210697" y="527403"/>
            <a:ext cx="11171431" cy="8394877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2016/2/21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69063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398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1210697" y="9181395"/>
            <a:ext cx="3962281" cy="527403"/>
          </a:xfrm>
          <a:prstGeom prst="rect">
            <a:avLst/>
          </a:prstGeom>
        </p:spPr>
        <p:txBody>
          <a:bodyPr/>
          <a:lstStyle/>
          <a:p>
            <a:fld id="{97A11D6A-2C9E-423E-8C8F-E4AFD572C89F}" type="datetimeFigureOut">
              <a:rPr kumimoji="1" lang="ja-JP" altLang="en-US" smtClean="0"/>
              <a:t>2016/2/21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833358" y="9181395"/>
            <a:ext cx="5943422" cy="527403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2437160" y="9181395"/>
            <a:ext cx="3962281" cy="527403"/>
          </a:xfrm>
          <a:prstGeom prst="rect">
            <a:avLst/>
          </a:prstGeom>
        </p:spPr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91694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2016/2/21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91552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01525" y="2469622"/>
            <a:ext cx="15188744" cy="4120620"/>
          </a:xfrm>
        </p:spPr>
        <p:txBody>
          <a:bodyPr anchor="b"/>
          <a:lstStyle>
            <a:lvl1pPr>
              <a:defRPr sz="8666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01525" y="6629225"/>
            <a:ext cx="15188744" cy="2166937"/>
          </a:xfrm>
        </p:spPr>
        <p:txBody>
          <a:bodyPr/>
          <a:lstStyle>
            <a:lvl1pPr marL="0" indent="0">
              <a:buNone/>
              <a:defRPr sz="3467">
                <a:solidFill>
                  <a:schemeClr val="tx1">
                    <a:tint val="75000"/>
                  </a:schemeClr>
                </a:solidFill>
              </a:defRPr>
            </a:lvl1pPr>
            <a:lvl2pPr marL="660380" indent="0">
              <a:buNone/>
              <a:defRPr sz="2889">
                <a:solidFill>
                  <a:schemeClr val="tx1">
                    <a:tint val="75000"/>
                  </a:schemeClr>
                </a:solidFill>
              </a:defRPr>
            </a:lvl2pPr>
            <a:lvl3pPr marL="132075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198113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4pPr>
            <a:lvl5pPr marL="264151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5pPr>
            <a:lvl6pPr marL="330189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6pPr>
            <a:lvl7pPr marL="396227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7pPr>
            <a:lvl8pPr marL="462265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8pPr>
            <a:lvl9pPr marL="5283037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2016/2/21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8217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1210697" y="2637014"/>
            <a:ext cx="7484309" cy="6285266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915132" y="2637014"/>
            <a:ext cx="7484309" cy="6285266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2016/2/21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15223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12991" y="527404"/>
            <a:ext cx="15188744" cy="1914702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12991" y="2428347"/>
            <a:ext cx="7449913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1212991" y="3618442"/>
            <a:ext cx="7449913" cy="5322183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8915133" y="2428347"/>
            <a:ext cx="7486602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8915133" y="3618442"/>
            <a:ext cx="7486602" cy="5322183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2016/2/21</a:t>
            </a:fld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32800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6A12-A881-4E05-BD6A-1E7D62ED9D41}" type="datetimeFigureOut">
              <a:rPr kumimoji="1" lang="ja-JP" altLang="en-US" smtClean="0"/>
              <a:t>2016/2/21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63A1B-1784-4411-A43E-CC98D96A55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2141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2016/2/21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29712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12992" y="660400"/>
            <a:ext cx="5679727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486603" y="1426281"/>
            <a:ext cx="8915132" cy="7039681"/>
          </a:xfrm>
        </p:spPr>
        <p:txBody>
          <a:bodyPr/>
          <a:lstStyle>
            <a:lvl1pPr>
              <a:defRPr sz="4622"/>
            </a:lvl1pPr>
            <a:lvl2pPr>
              <a:defRPr sz="4044"/>
            </a:lvl2pPr>
            <a:lvl3pPr>
              <a:defRPr sz="3467"/>
            </a:lvl3pPr>
            <a:lvl4pPr>
              <a:defRPr sz="2889"/>
            </a:lvl4pPr>
            <a:lvl5pPr>
              <a:defRPr sz="2889"/>
            </a:lvl5pPr>
            <a:lvl6pPr>
              <a:defRPr sz="2889"/>
            </a:lvl6pPr>
            <a:lvl7pPr>
              <a:defRPr sz="2889"/>
            </a:lvl7pPr>
            <a:lvl8pPr>
              <a:defRPr sz="2889"/>
            </a:lvl8pPr>
            <a:lvl9pPr>
              <a:defRPr sz="2889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212992" y="2971800"/>
            <a:ext cx="5679727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2016/2/21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447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12992" y="660400"/>
            <a:ext cx="5679727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7486603" y="1426281"/>
            <a:ext cx="8915132" cy="7039681"/>
          </a:xfrm>
        </p:spPr>
        <p:txBody>
          <a:bodyPr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212992" y="2971800"/>
            <a:ext cx="5679727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2016/2/21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85626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1210697" y="527404"/>
            <a:ext cx="15188744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10697" y="2637014"/>
            <a:ext cx="15188744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1210697" y="9181395"/>
            <a:ext cx="3962281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66A12-A881-4E05-BD6A-1E7D62ED9D41}" type="datetimeFigureOut">
              <a:rPr kumimoji="1" lang="ja-JP" altLang="en-US" smtClean="0"/>
              <a:t>2016/2/21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833358" y="9181395"/>
            <a:ext cx="5943422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2437160" y="9181395"/>
            <a:ext cx="3962281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63A1B-1784-4411-A43E-CC98D96A555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7" name="グループ化 6"/>
          <p:cNvGrpSpPr/>
          <p:nvPr userDrawn="1"/>
        </p:nvGrpSpPr>
        <p:grpSpPr>
          <a:xfrm>
            <a:off x="16601716" y="92297"/>
            <a:ext cx="1191302" cy="712206"/>
            <a:chOff x="16601716" y="92297"/>
            <a:chExt cx="1191302" cy="712206"/>
          </a:xfrm>
        </p:grpSpPr>
        <p:sp>
          <p:nvSpPr>
            <p:cNvPr id="8" name="二等辺三角形 7"/>
            <p:cNvSpPr/>
            <p:nvPr/>
          </p:nvSpPr>
          <p:spPr>
            <a:xfrm rot="2986989" flipH="1">
              <a:off x="17023356" y="104466"/>
              <a:ext cx="269350" cy="719450"/>
            </a:xfrm>
            <a:prstGeom prst="triangle">
              <a:avLst>
                <a:gd name="adj" fmla="val 98107"/>
              </a:avLst>
            </a:prstGeom>
            <a:solidFill>
              <a:srgbClr val="0066FF">
                <a:alpha val="27059"/>
              </a:srgbClr>
            </a:solidFill>
            <a:ln w="63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" name="二等辺三角形 8"/>
            <p:cNvSpPr/>
            <p:nvPr/>
          </p:nvSpPr>
          <p:spPr>
            <a:xfrm rot="13785906">
              <a:off x="16695228" y="618297"/>
              <a:ext cx="149087" cy="195122"/>
            </a:xfrm>
            <a:prstGeom prst="triangle">
              <a:avLst>
                <a:gd name="adj" fmla="val 27482"/>
              </a:avLst>
            </a:prstGeom>
            <a:solidFill>
              <a:srgbClr val="66FFFF">
                <a:alpha val="27059"/>
              </a:srgbClr>
            </a:solidFill>
            <a:ln w="63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" name="二等辺三角形 9"/>
            <p:cNvSpPr/>
            <p:nvPr/>
          </p:nvSpPr>
          <p:spPr>
            <a:xfrm rot="3330283">
              <a:off x="16836687" y="-142674"/>
              <a:ext cx="266839" cy="736782"/>
            </a:xfrm>
            <a:prstGeom prst="triangle">
              <a:avLst>
                <a:gd name="adj" fmla="val 100000"/>
              </a:avLst>
            </a:prstGeom>
            <a:solidFill>
              <a:srgbClr val="99FFCC">
                <a:alpha val="27059"/>
              </a:srgbClr>
            </a:solidFill>
            <a:ln w="63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1" name="直線コネクタ 10"/>
            <p:cNvCxnSpPr>
              <a:endCxn id="9" idx="0"/>
            </p:cNvCxnSpPr>
            <p:nvPr/>
          </p:nvCxnSpPr>
          <p:spPr>
            <a:xfrm flipH="1">
              <a:off x="16716978" y="539177"/>
              <a:ext cx="23562" cy="265326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テキスト ボックス 2"/>
            <p:cNvSpPr txBox="1"/>
            <p:nvPr/>
          </p:nvSpPr>
          <p:spPr>
            <a:xfrm rot="21554659">
              <a:off x="16965285" y="421422"/>
              <a:ext cx="827733" cy="287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000" dirty="0" smtClean="0">
                  <a:solidFill>
                    <a:srgbClr val="0099CC"/>
                  </a:solidFill>
                  <a:latin typeface="Eras Bold ITC" panose="020B0907030504020204" pitchFamily="34" charset="0"/>
                  <a:ea typeface="AR Pゴシック体S" panose="020B0600010101010101" pitchFamily="50" charset="-128"/>
                </a:rPr>
                <a:t>Edu</a:t>
              </a:r>
              <a:endParaRPr kumimoji="1" lang="ja-JP" altLang="en-US" sz="2000" dirty="0">
                <a:solidFill>
                  <a:srgbClr val="0099CC"/>
                </a:solidFill>
                <a:latin typeface="Eras Bold ITC" panose="020B0907030504020204" pitchFamily="34" charset="0"/>
                <a:ea typeface="AR Pゴシック体S" panose="020B0600010101010101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8354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38" r:id="rId12"/>
    <p:sldLayoutId id="2147483843" r:id="rId13"/>
  </p:sldLayoutIdLst>
  <p:txStyles>
    <p:titleStyle>
      <a:lvl1pPr algn="l" defTabSz="1320759" rtl="0" eaLnBrk="1" latinLnBrk="0" hangingPunct="1">
        <a:lnSpc>
          <a:spcPct val="90000"/>
        </a:lnSpc>
        <a:spcBef>
          <a:spcPct val="0"/>
        </a:spcBef>
        <a:buNone/>
        <a:defRPr kumimoji="1" sz="63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0190" indent="-330190" algn="l" defTabSz="1320759" rtl="0" eaLnBrk="1" latinLnBrk="0" hangingPunct="1">
        <a:lnSpc>
          <a:spcPct val="90000"/>
        </a:lnSpc>
        <a:spcBef>
          <a:spcPts val="1444"/>
        </a:spcBef>
        <a:buFont typeface="Arial" panose="020B0604020202020204" pitchFamily="34" charset="0"/>
        <a:buChar char="•"/>
        <a:defRPr kumimoji="1" sz="4044" kern="1200">
          <a:solidFill>
            <a:schemeClr val="tx1"/>
          </a:solidFill>
          <a:latin typeface="+mn-lt"/>
          <a:ea typeface="+mn-ea"/>
          <a:cs typeface="+mn-cs"/>
        </a:defRPr>
      </a:lvl1pPr>
      <a:lvl2pPr marL="990570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65094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889" kern="1200">
          <a:solidFill>
            <a:schemeClr val="tx1"/>
          </a:solidFill>
          <a:latin typeface="+mn-lt"/>
          <a:ea typeface="+mn-ea"/>
          <a:cs typeface="+mn-cs"/>
        </a:defRPr>
      </a:lvl3pPr>
      <a:lvl4pPr marL="231132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97170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63208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429246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95284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613227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80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20759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139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1519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1898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78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22658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83037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image" Target="../media/image7.WMF"/><Relationship Id="rId7" Type="http://schemas.openxmlformats.org/officeDocument/2006/relationships/image" Target="../media/image11.WM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Relationship Id="rId9" Type="http://schemas.openxmlformats.org/officeDocument/2006/relationships/image" Target="../media/image13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image" Target="../media/image7.WMF"/><Relationship Id="rId7" Type="http://schemas.openxmlformats.org/officeDocument/2006/relationships/image" Target="../media/image11.WM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Relationship Id="rId9" Type="http://schemas.openxmlformats.org/officeDocument/2006/relationships/image" Target="../media/image13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image" Target="../media/image7.WMF"/><Relationship Id="rId7" Type="http://schemas.openxmlformats.org/officeDocument/2006/relationships/image" Target="../media/image11.WM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Relationship Id="rId9" Type="http://schemas.openxmlformats.org/officeDocument/2006/relationships/image" Target="../media/image13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7.WMF"/><Relationship Id="rId7" Type="http://schemas.openxmlformats.org/officeDocument/2006/relationships/image" Target="../media/image14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10" Type="http://schemas.openxmlformats.org/officeDocument/2006/relationships/image" Target="../media/image10.WMF"/><Relationship Id="rId4" Type="http://schemas.openxmlformats.org/officeDocument/2006/relationships/image" Target="../media/image11.WMF"/><Relationship Id="rId9" Type="http://schemas.openxmlformats.org/officeDocument/2006/relationships/image" Target="../media/image9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68" b="64577"/>
          <a:stretch/>
        </p:blipFill>
        <p:spPr>
          <a:xfrm>
            <a:off x="212870" y="1414600"/>
            <a:ext cx="1916854" cy="2733810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3" r="58490" b="64577"/>
          <a:stretch/>
        </p:blipFill>
        <p:spPr>
          <a:xfrm>
            <a:off x="224961" y="4406736"/>
            <a:ext cx="2011552" cy="2679863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3229074" y="11425"/>
            <a:ext cx="12481012" cy="1425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666" dirty="0">
                <a:solidFill>
                  <a:schemeClr val="accent1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「夏至」</a:t>
            </a:r>
            <a:r>
              <a:rPr lang="ja-JP" altLang="en-US" sz="6933" dirty="0">
                <a:solidFill>
                  <a:schemeClr val="accent1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ってどんな日？</a:t>
            </a:r>
          </a:p>
        </p:txBody>
      </p:sp>
      <p:sp>
        <p:nvSpPr>
          <p:cNvPr id="8" name="角丸四角形吹き出し 7"/>
          <p:cNvSpPr/>
          <p:nvPr/>
        </p:nvSpPr>
        <p:spPr>
          <a:xfrm>
            <a:off x="2482245" y="1756216"/>
            <a:ext cx="12043289" cy="2392194"/>
          </a:xfrm>
          <a:prstGeom prst="wedgeRoundRectCallout">
            <a:avLst>
              <a:gd name="adj1" fmla="val -53150"/>
              <a:gd name="adj2" fmla="val 21425"/>
              <a:gd name="adj3" fmla="val 16667"/>
            </a:avLst>
          </a:prstGeom>
          <a:noFill/>
          <a:ln w="38100"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864509" y="1827226"/>
            <a:ext cx="9464767" cy="1070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355" dirty="0">
                <a:solidFill>
                  <a:srgbClr val="5F5F5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漢字を見たらわかるでしょ。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874439" y="2913695"/>
            <a:ext cx="10088818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355" dirty="0">
                <a:solidFill>
                  <a:srgbClr val="5F5F5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この日から夏。それだけよ。</a:t>
            </a:r>
            <a:endParaRPr lang="en-US" altLang="ja-JP" sz="6355" dirty="0">
              <a:solidFill>
                <a:srgbClr val="5F5F5F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endParaRPr lang="ja-JP" altLang="en-US" sz="5778" dirty="0">
              <a:solidFill>
                <a:srgbClr val="5F5F5F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0" name="角丸四角形吹き出し 9"/>
          <p:cNvSpPr/>
          <p:nvPr/>
        </p:nvSpPr>
        <p:spPr>
          <a:xfrm>
            <a:off x="2524715" y="7337550"/>
            <a:ext cx="12000819" cy="2278464"/>
          </a:xfrm>
          <a:prstGeom prst="wedgeRoundRectCallout">
            <a:avLst>
              <a:gd name="adj1" fmla="val -54376"/>
              <a:gd name="adj2" fmla="val -19975"/>
              <a:gd name="adj3" fmla="val 16667"/>
            </a:avLst>
          </a:prstGeom>
          <a:noFill/>
          <a:ln w="38100"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335795" y="7359616"/>
            <a:ext cx="9464767" cy="1070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355" dirty="0">
                <a:solidFill>
                  <a:srgbClr val="5F5F5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ちがうよ、ちがうよ。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8285027" y="8405919"/>
            <a:ext cx="9464767" cy="1070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355" dirty="0">
                <a:solidFill>
                  <a:srgbClr val="5F5F5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梅雨の真ん中よ。</a:t>
            </a:r>
          </a:p>
        </p:txBody>
      </p:sp>
      <p:sp>
        <p:nvSpPr>
          <p:cNvPr id="9" name="角丸四角形吹き出し 8"/>
          <p:cNvSpPr/>
          <p:nvPr/>
        </p:nvSpPr>
        <p:spPr>
          <a:xfrm>
            <a:off x="2482244" y="4507714"/>
            <a:ext cx="12043290" cy="2361288"/>
          </a:xfrm>
          <a:prstGeom prst="wedgeRoundRectCallout">
            <a:avLst>
              <a:gd name="adj1" fmla="val -53983"/>
              <a:gd name="adj2" fmla="val 14561"/>
              <a:gd name="adj3" fmla="val 16667"/>
            </a:avLst>
          </a:prstGeom>
          <a:noFill/>
          <a:ln w="38100"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207709" y="4439976"/>
            <a:ext cx="946476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800" dirty="0">
                <a:solidFill>
                  <a:srgbClr val="5F5F5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太陽に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540978" y="5422199"/>
            <a:ext cx="946476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622" dirty="0">
                <a:solidFill>
                  <a:srgbClr val="7030A0"/>
                </a:solidFill>
              </a:rPr>
              <a:t>　　　</a:t>
            </a:r>
            <a:r>
              <a:rPr lang="ja-JP" altLang="en-US" sz="7800" dirty="0">
                <a:solidFill>
                  <a:srgbClr val="5F5F5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かんけいあるよ。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 rot="20757589">
            <a:off x="14877199" y="2616680"/>
            <a:ext cx="3160082" cy="157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778"/>
              </a:lnSpc>
            </a:pPr>
            <a:r>
              <a:rPr lang="ja-JP" altLang="en-US" sz="4044" dirty="0">
                <a:solidFill>
                  <a:srgbClr val="FF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やっぱり、</a:t>
            </a:r>
          </a:p>
          <a:p>
            <a:pPr>
              <a:lnSpc>
                <a:spcPts val="5778"/>
              </a:lnSpc>
            </a:pPr>
            <a:r>
              <a:rPr lang="ja-JP" altLang="en-US" sz="4044" dirty="0">
                <a:solidFill>
                  <a:srgbClr val="FF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これかな？</a:t>
            </a:r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22" b="95223" l="2548" r="933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9920" flipV="1">
            <a:off x="13982963" y="876785"/>
            <a:ext cx="2537041" cy="254130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3" r="38046" b="64577"/>
          <a:stretch/>
        </p:blipFill>
        <p:spPr>
          <a:xfrm>
            <a:off x="90525" y="6928496"/>
            <a:ext cx="1936105" cy="268751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27" t="13166" r="6098" b="4281"/>
          <a:stretch/>
        </p:blipFill>
        <p:spPr>
          <a:xfrm>
            <a:off x="2701587" y="1976211"/>
            <a:ext cx="2010987" cy="1896541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657" y="4581288"/>
            <a:ext cx="2172852" cy="2177105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7"/>
          <a:stretch/>
        </p:blipFill>
        <p:spPr>
          <a:xfrm>
            <a:off x="2876157" y="7450442"/>
            <a:ext cx="2184610" cy="212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2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1466" y="4297392"/>
            <a:ext cx="1186734" cy="1147984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34" y="3596377"/>
            <a:ext cx="2184177" cy="2112858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0" y="5057008"/>
            <a:ext cx="17610138" cy="416034"/>
          </a:xfrm>
          <a:prstGeom prst="rect">
            <a:avLst/>
          </a:pr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08" y="4347504"/>
            <a:ext cx="1175841" cy="75370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806" y="4297392"/>
            <a:ext cx="672162" cy="68063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6489" y="4203863"/>
            <a:ext cx="804416" cy="87252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1597" y="3834877"/>
            <a:ext cx="928617" cy="124151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62" y="3331923"/>
            <a:ext cx="1460103" cy="128817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26" y="3750318"/>
            <a:ext cx="454758" cy="83991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4" y="3938404"/>
            <a:ext cx="258216" cy="623461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54" y="3989292"/>
            <a:ext cx="227079" cy="548282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806" y="4140445"/>
            <a:ext cx="212201" cy="512361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3748" y="4495435"/>
            <a:ext cx="361779" cy="512361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2367" y="3834877"/>
            <a:ext cx="415746" cy="715215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0905" y="4030228"/>
            <a:ext cx="319359" cy="51236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36" y="4489474"/>
            <a:ext cx="1085572" cy="609009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218437" y="5689137"/>
            <a:ext cx="578153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太陽がのぼってから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4454247" y="5562017"/>
            <a:ext cx="540843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しずむまで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69808" y="1503769"/>
            <a:ext cx="137287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400" dirty="0">
                <a:solidFill>
                  <a:srgbClr val="7030A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東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6044599" y="1586233"/>
            <a:ext cx="145261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400" dirty="0">
                <a:solidFill>
                  <a:srgbClr val="7030A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西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659968" y="7743549"/>
            <a:ext cx="10620028" cy="1559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533" dirty="0">
                <a:solidFill>
                  <a:srgbClr val="FF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太陽が出ている時間</a:t>
            </a:r>
          </a:p>
        </p:txBody>
      </p:sp>
    </p:spTree>
    <p:extLst>
      <p:ext uri="{BB962C8B-B14F-4D97-AF65-F5344CB8AC3E}">
        <p14:creationId xmlns:p14="http://schemas.microsoft.com/office/powerpoint/2010/main" val="298956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22 0.00208 L 0.25376 -0.2859 C 0.301 -0.35096 0.37248 -0.38493 0.44649 -0.38493 C 0.53123 -0.38493 0.59857 -0.35096 0.64581 -0.2859 L 0.87343 0.00208 " pathEditMode="relative" rAng="0" ptsTypes="AAAAA">
                                      <p:cBhvr>
                                        <p:cTn id="46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06" y="-193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  <p:bldP spid="20" grpId="0"/>
      <p:bldP spid="3" grpId="0"/>
      <p:bldP spid="22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1466" y="4297392"/>
            <a:ext cx="1186734" cy="1147984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34" y="3596377"/>
            <a:ext cx="2184177" cy="2112858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0" y="5057008"/>
            <a:ext cx="17610138" cy="416034"/>
          </a:xfrm>
          <a:prstGeom prst="rect">
            <a:avLst/>
          </a:pr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08" y="4347504"/>
            <a:ext cx="1175841" cy="75370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806" y="4297392"/>
            <a:ext cx="672162" cy="68063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6489" y="4203863"/>
            <a:ext cx="804416" cy="87252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1597" y="3834877"/>
            <a:ext cx="928617" cy="124151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62" y="3331923"/>
            <a:ext cx="1460103" cy="128817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26" y="3750318"/>
            <a:ext cx="454758" cy="83991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4" y="3938404"/>
            <a:ext cx="258216" cy="623461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54" y="3989292"/>
            <a:ext cx="227079" cy="548282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806" y="4140445"/>
            <a:ext cx="212201" cy="512361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3748" y="4495435"/>
            <a:ext cx="361779" cy="512361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2367" y="3834877"/>
            <a:ext cx="415746" cy="715215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0905" y="4030228"/>
            <a:ext cx="319359" cy="51236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36" y="4489474"/>
            <a:ext cx="1085572" cy="609009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69808" y="1503769"/>
            <a:ext cx="137287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400" dirty="0">
                <a:solidFill>
                  <a:srgbClr val="7030A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東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6044599" y="1595278"/>
            <a:ext cx="145261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400" dirty="0">
                <a:solidFill>
                  <a:srgbClr val="7030A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西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860489" y="7463559"/>
            <a:ext cx="10620028" cy="1559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533" dirty="0" smtClean="0">
                <a:solidFill>
                  <a:srgbClr val="FF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夜の時間だよ</a:t>
            </a:r>
            <a:endParaRPr lang="ja-JP" altLang="en-US" sz="9533" dirty="0">
              <a:solidFill>
                <a:srgbClr val="FF0066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0" y="-39130"/>
            <a:ext cx="17610138" cy="513761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209698" y="480675"/>
            <a:ext cx="624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2727953" y="315598"/>
            <a:ext cx="624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924538" y="469882"/>
            <a:ext cx="766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9980798" y="419119"/>
            <a:ext cx="624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129529" y="266033"/>
            <a:ext cx="624051" cy="403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22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271162" y="126732"/>
            <a:ext cx="624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8382237" y="514310"/>
            <a:ext cx="624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352583" y="299113"/>
            <a:ext cx="624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193453" y="228653"/>
            <a:ext cx="624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1294474" y="293292"/>
            <a:ext cx="624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4000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19" name="楕円 18"/>
          <p:cNvSpPr/>
          <p:nvPr/>
        </p:nvSpPr>
        <p:spPr>
          <a:xfrm>
            <a:off x="2917002" y="647235"/>
            <a:ext cx="1416842" cy="141684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588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22 0.00208 L 0.25376 -0.2859 C 0.301 -0.35096 0.37248 -0.38493 0.44649 -0.38493 C 0.53123 -0.38493 0.59857 -0.35096 0.64581 -0.2859 L 0.87343 0.00208 " pathEditMode="relative" rAng="0" ptsTypes="AAAAA">
                                      <p:cBhvr>
                                        <p:cTn id="44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06" y="-1935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2" grpId="0"/>
      <p:bldP spid="24" grpId="0"/>
      <p:bldP spid="23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1466" y="4297392"/>
            <a:ext cx="1186734" cy="1147984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34" y="3596377"/>
            <a:ext cx="2184177" cy="2112858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0" y="5057008"/>
            <a:ext cx="17610138" cy="416034"/>
          </a:xfrm>
          <a:prstGeom prst="rect">
            <a:avLst/>
          </a:pr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08" y="4347504"/>
            <a:ext cx="1175841" cy="75370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806" y="4297392"/>
            <a:ext cx="672162" cy="68063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6489" y="4203863"/>
            <a:ext cx="804416" cy="87252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1597" y="3834877"/>
            <a:ext cx="928617" cy="124151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62" y="3331923"/>
            <a:ext cx="1460103" cy="128817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26" y="3750318"/>
            <a:ext cx="454758" cy="83991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4" y="3938404"/>
            <a:ext cx="258216" cy="623461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54" y="3989292"/>
            <a:ext cx="227079" cy="548282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806" y="4140445"/>
            <a:ext cx="212201" cy="512361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3748" y="4495435"/>
            <a:ext cx="361779" cy="512361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2367" y="3834877"/>
            <a:ext cx="415746" cy="715215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0905" y="4030228"/>
            <a:ext cx="319359" cy="51236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36" y="4489474"/>
            <a:ext cx="1085572" cy="609009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69808" y="1503769"/>
            <a:ext cx="137287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400" dirty="0">
                <a:solidFill>
                  <a:srgbClr val="7030A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東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6085563" y="1531125"/>
            <a:ext cx="145261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400" dirty="0">
                <a:solidFill>
                  <a:srgbClr val="7030A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西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0" y="-57313"/>
            <a:ext cx="17610138" cy="513761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209698" y="480675"/>
            <a:ext cx="624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2727953" y="315598"/>
            <a:ext cx="624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924538" y="469882"/>
            <a:ext cx="766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9980798" y="419119"/>
            <a:ext cx="624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129529" y="266033"/>
            <a:ext cx="624051" cy="403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22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271162" y="126732"/>
            <a:ext cx="624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8382237" y="514310"/>
            <a:ext cx="624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352583" y="299113"/>
            <a:ext cx="624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193453" y="228653"/>
            <a:ext cx="624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1294474" y="293292"/>
            <a:ext cx="624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4000" dirty="0">
                <a:solidFill>
                  <a:srgbClr val="FFFF00"/>
                </a:solidFill>
              </a:rPr>
              <a:t>★</a:t>
            </a:r>
          </a:p>
        </p:txBody>
      </p:sp>
      <p:cxnSp>
        <p:nvCxnSpPr>
          <p:cNvPr id="36" name="直線コネクタ 35"/>
          <p:cNvCxnSpPr/>
          <p:nvPr/>
        </p:nvCxnSpPr>
        <p:spPr>
          <a:xfrm>
            <a:off x="2400718" y="7188544"/>
            <a:ext cx="11831954" cy="0"/>
          </a:xfrm>
          <a:prstGeom prst="line">
            <a:avLst/>
          </a:prstGeom>
          <a:ln w="28575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>
            <a:off x="2400718" y="8047007"/>
            <a:ext cx="11844000" cy="0"/>
          </a:xfrm>
          <a:prstGeom prst="line">
            <a:avLst/>
          </a:prstGeom>
          <a:ln w="28575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2393443" y="8940168"/>
            <a:ext cx="11844000" cy="0"/>
          </a:xfrm>
          <a:prstGeom prst="line">
            <a:avLst/>
          </a:prstGeom>
          <a:ln w="28575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/>
          <p:cNvSpPr txBox="1"/>
          <p:nvPr/>
        </p:nvSpPr>
        <p:spPr>
          <a:xfrm>
            <a:off x="2509930" y="6441601"/>
            <a:ext cx="9199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600" dirty="0"/>
              <a:t>　</a:t>
            </a:r>
            <a:r>
              <a:rPr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３月２１日（春休みがはじまるころ）</a:t>
            </a: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0377183" y="6354413"/>
            <a:ext cx="4872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600" dirty="0"/>
              <a:t>　</a:t>
            </a:r>
            <a:r>
              <a:rPr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午後６時１０分</a:t>
            </a: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2509930" y="8157568"/>
            <a:ext cx="8094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600" dirty="0"/>
              <a:t>　</a:t>
            </a:r>
            <a:r>
              <a:rPr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９月２２日</a:t>
            </a:r>
            <a:r>
              <a:rPr lang="ja-JP" altLang="en-US" sz="32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（もうすぐ運動会）</a:t>
            </a:r>
            <a:endParaRPr lang="ja-JP" altLang="en-US" sz="3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cxnSp>
        <p:nvCxnSpPr>
          <p:cNvPr id="42" name="直線コネクタ 41"/>
          <p:cNvCxnSpPr/>
          <p:nvPr/>
        </p:nvCxnSpPr>
        <p:spPr>
          <a:xfrm>
            <a:off x="10332864" y="6237421"/>
            <a:ext cx="0" cy="3551336"/>
          </a:xfrm>
          <a:prstGeom prst="line">
            <a:avLst/>
          </a:prstGeom>
          <a:ln w="19050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/>
          <p:cNvSpPr txBox="1"/>
          <p:nvPr/>
        </p:nvSpPr>
        <p:spPr>
          <a:xfrm>
            <a:off x="2509930" y="7291964"/>
            <a:ext cx="9199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600" dirty="0"/>
              <a:t>　</a:t>
            </a:r>
            <a:r>
              <a:rPr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６月２１日（プールがはじまるころ）</a:t>
            </a: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0377183" y="7273205"/>
            <a:ext cx="4872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600" dirty="0"/>
              <a:t>　</a:t>
            </a:r>
            <a:r>
              <a:rPr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午後７時１５分</a:t>
            </a: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10376875" y="8131667"/>
            <a:ext cx="4872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600" dirty="0"/>
              <a:t>　</a:t>
            </a:r>
            <a:r>
              <a:rPr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午後６時１３分</a:t>
            </a: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0427383" y="9053943"/>
            <a:ext cx="4872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600" dirty="0"/>
              <a:t>　</a:t>
            </a:r>
            <a:r>
              <a:rPr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メイリオ" panose="020B0604030504040204" pitchFamily="50" charset="-128"/>
              </a:rPr>
              <a:t>午後５時１０分</a:t>
            </a: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3844772" y="5541965"/>
            <a:ext cx="10419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太陽がしずむ時こく（夜になる時こく）</a:t>
            </a:r>
          </a:p>
        </p:txBody>
      </p:sp>
      <p:sp>
        <p:nvSpPr>
          <p:cNvPr id="48" name="正方形/長方形 47"/>
          <p:cNvSpPr/>
          <p:nvPr/>
        </p:nvSpPr>
        <p:spPr>
          <a:xfrm>
            <a:off x="2400717" y="6237421"/>
            <a:ext cx="11847355" cy="3551336"/>
          </a:xfrm>
          <a:prstGeom prst="rect">
            <a:avLst/>
          </a:prstGeom>
          <a:noFill/>
          <a:ln w="28575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2430666" y="9005060"/>
            <a:ext cx="8094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１２月２４日（クリスマスのころ）</a:t>
            </a: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1452760" y="6183516"/>
            <a:ext cx="966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dirty="0">
                <a:solidFill>
                  <a:srgbClr val="00CC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春</a:t>
            </a: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1454375" y="7132849"/>
            <a:ext cx="966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dirty="0">
                <a:solidFill>
                  <a:srgbClr val="FF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夏</a:t>
            </a: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1442535" y="8000006"/>
            <a:ext cx="966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dirty="0">
                <a:solidFill>
                  <a:srgbClr val="FF99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秋</a:t>
            </a: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1452760" y="8891430"/>
            <a:ext cx="966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dirty="0">
                <a:solidFill>
                  <a:srgbClr val="0070C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冬</a:t>
            </a:r>
          </a:p>
        </p:txBody>
      </p:sp>
      <p:sp>
        <p:nvSpPr>
          <p:cNvPr id="54" name="楕円 53"/>
          <p:cNvSpPr/>
          <p:nvPr/>
        </p:nvSpPr>
        <p:spPr>
          <a:xfrm>
            <a:off x="2917002" y="647235"/>
            <a:ext cx="1416842" cy="141684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323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22 0.00208 L 0.25376 -0.2859 C 0.301 -0.35096 0.37248 -0.38493 0.44649 -0.38493 C 0.53123 -0.38493 0.59857 -0.35096 0.64581 -0.2859 L 0.87343 0.00208 " pathEditMode="relative" rAng="0" ptsTypes="AAAAA">
                                      <p:cBhvr>
                                        <p:cTn id="44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06" y="-1935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2" grpId="0"/>
      <p:bldP spid="23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9" grpId="0"/>
      <p:bldP spid="40" grpId="0"/>
      <p:bldP spid="41" grpId="0"/>
      <p:bldP spid="43" grpId="0"/>
      <p:bldP spid="44" grpId="0"/>
      <p:bldP spid="45" grpId="0"/>
      <p:bldP spid="46" grpId="0"/>
      <p:bldP spid="47" grpId="0"/>
      <p:bldP spid="48" grpId="0" animBg="1"/>
      <p:bldP spid="49" grpId="0"/>
      <p:bldP spid="50" grpId="0"/>
      <p:bldP spid="51" grpId="0"/>
      <p:bldP spid="52" grpId="0"/>
      <p:bldP spid="53" grpId="0"/>
      <p:bldP spid="5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8885223" y="2708094"/>
            <a:ext cx="8713784" cy="46789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3" y="6204310"/>
            <a:ext cx="1241351" cy="1237092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0" y="7330732"/>
            <a:ext cx="8740339" cy="416034"/>
          </a:xfrm>
          <a:prstGeom prst="rect">
            <a:avLst/>
          </a:pr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35" y="6686379"/>
            <a:ext cx="726280" cy="70432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93" y="6139404"/>
            <a:ext cx="648809" cy="83526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97" y="6277790"/>
            <a:ext cx="140259" cy="512361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710" y="6264646"/>
            <a:ext cx="159492" cy="582615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41" y="6225130"/>
            <a:ext cx="140259" cy="51236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31" y="6557504"/>
            <a:ext cx="767474" cy="699184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1934" y="2750322"/>
            <a:ext cx="1257081" cy="1257081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14446989" y="4066583"/>
            <a:ext cx="624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2386997" y="2906912"/>
            <a:ext cx="624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9232698" y="2981703"/>
            <a:ext cx="624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0114814" y="2837931"/>
            <a:ext cx="624051" cy="403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22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1167670" y="2878976"/>
            <a:ext cx="624051" cy="403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22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092151" y="-7243"/>
            <a:ext cx="14570901" cy="1470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355" dirty="0">
                <a:solidFill>
                  <a:schemeClr val="accent1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午後６時３０分　夏と冬のちがい</a:t>
            </a:r>
            <a:r>
              <a:rPr lang="ja-JP" altLang="en-US" sz="2600" dirty="0">
                <a:solidFill>
                  <a:schemeClr val="accent1">
                    <a:lumMod val="50000"/>
                  </a:schemeClr>
                </a:solidFill>
                <a:latin typeface="AR P丸ゴシック体E" pitchFamily="50" charset="-128"/>
                <a:ea typeface="AR P丸ゴシック体E" pitchFamily="50" charset="-128"/>
              </a:rPr>
              <a:t>　　</a:t>
            </a:r>
          </a:p>
          <a:p>
            <a:r>
              <a:rPr lang="ja-JP" altLang="en-US" sz="2600" dirty="0">
                <a:latin typeface="AR P丸ゴシック体E" pitchFamily="50" charset="-128"/>
                <a:ea typeface="AR P丸ゴシック体E" pitchFamily="50" charset="-128"/>
              </a:rPr>
              <a:t>　</a:t>
            </a:r>
          </a:p>
        </p:txBody>
      </p:sp>
      <p:pic>
        <p:nvPicPr>
          <p:cNvPr id="52" name="図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91971" y="6707990"/>
            <a:ext cx="482431" cy="482595"/>
          </a:xfrm>
          <a:prstGeom prst="rect">
            <a:avLst/>
          </a:prstGeom>
        </p:spPr>
      </p:pic>
      <p:pic>
        <p:nvPicPr>
          <p:cNvPr id="53" name="図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0308" y="6443949"/>
            <a:ext cx="577355" cy="872527"/>
          </a:xfrm>
          <a:prstGeom prst="rect">
            <a:avLst/>
          </a:prstGeom>
        </p:spPr>
      </p:pic>
      <p:pic>
        <p:nvPicPr>
          <p:cNvPr id="54" name="図 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9618" y="6443948"/>
            <a:ext cx="666497" cy="872525"/>
          </a:xfrm>
          <a:prstGeom prst="rect">
            <a:avLst/>
          </a:prstGeom>
        </p:spPr>
      </p:pic>
      <p:pic>
        <p:nvPicPr>
          <p:cNvPr id="55" name="図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6408" y="6380530"/>
            <a:ext cx="152303" cy="512361"/>
          </a:xfrm>
          <a:prstGeom prst="rect">
            <a:avLst/>
          </a:prstGeom>
        </p:spPr>
      </p:pic>
      <p:pic>
        <p:nvPicPr>
          <p:cNvPr id="56" name="図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0118" y="6707991"/>
            <a:ext cx="152303" cy="512361"/>
          </a:xfrm>
          <a:prstGeom prst="rect">
            <a:avLst/>
          </a:prstGeom>
        </p:spPr>
      </p:pic>
      <p:pic>
        <p:nvPicPr>
          <p:cNvPr id="57" name="図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3970" y="6277816"/>
            <a:ext cx="152303" cy="512361"/>
          </a:xfrm>
          <a:prstGeom prst="rect">
            <a:avLst/>
          </a:prstGeom>
        </p:spPr>
      </p:pic>
      <p:pic>
        <p:nvPicPr>
          <p:cNvPr id="58" name="図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9665" y="6270314"/>
            <a:ext cx="152303" cy="512361"/>
          </a:xfrm>
          <a:prstGeom prst="rect">
            <a:avLst/>
          </a:prstGeom>
        </p:spPr>
      </p:pic>
      <p:sp>
        <p:nvSpPr>
          <p:cNvPr id="42" name="正方形/長方形 41"/>
          <p:cNvSpPr/>
          <p:nvPr/>
        </p:nvSpPr>
        <p:spPr>
          <a:xfrm>
            <a:off x="933644" y="1063149"/>
            <a:ext cx="7251142" cy="1559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9533" dirty="0">
                <a:solidFill>
                  <a:srgbClr val="00808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夏</a:t>
            </a:r>
            <a:r>
              <a:rPr lang="ja-JP" altLang="en-US" sz="5778" dirty="0">
                <a:solidFill>
                  <a:srgbClr val="00808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（６月のおわりごろ）</a:t>
            </a:r>
          </a:p>
        </p:txBody>
      </p:sp>
      <p:sp>
        <p:nvSpPr>
          <p:cNvPr id="60" name="正方形/長方形 59"/>
          <p:cNvSpPr/>
          <p:nvPr/>
        </p:nvSpPr>
        <p:spPr>
          <a:xfrm>
            <a:off x="9559439" y="1091249"/>
            <a:ext cx="7896348" cy="1559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9533" dirty="0">
                <a:solidFill>
                  <a:srgbClr val="0070C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冬</a:t>
            </a:r>
            <a:r>
              <a:rPr lang="ja-JP" altLang="en-US" sz="5778" dirty="0">
                <a:solidFill>
                  <a:srgbClr val="0070C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（１２月のおわりごろ）</a:t>
            </a:r>
          </a:p>
        </p:txBody>
      </p:sp>
      <p:pic>
        <p:nvPicPr>
          <p:cNvPr id="76" name="図 7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598" y="6244910"/>
            <a:ext cx="1216823" cy="1168943"/>
          </a:xfrm>
          <a:prstGeom prst="rect">
            <a:avLst/>
          </a:prstGeom>
        </p:spPr>
      </p:pic>
      <p:sp>
        <p:nvSpPr>
          <p:cNvPr id="77" name="正方形/長方形 76"/>
          <p:cNvSpPr/>
          <p:nvPr/>
        </p:nvSpPr>
        <p:spPr>
          <a:xfrm>
            <a:off x="8740340" y="7359932"/>
            <a:ext cx="8869798" cy="416034"/>
          </a:xfrm>
          <a:prstGeom prst="rect">
            <a:avLst/>
          </a:pr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pic>
        <p:nvPicPr>
          <p:cNvPr id="78" name="図 7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133" y="6583132"/>
            <a:ext cx="726280" cy="704326"/>
          </a:xfrm>
          <a:prstGeom prst="rect">
            <a:avLst/>
          </a:prstGeom>
        </p:spPr>
      </p:pic>
      <p:pic>
        <p:nvPicPr>
          <p:cNvPr id="79" name="図 7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793" y="6016983"/>
            <a:ext cx="648809" cy="835267"/>
          </a:xfrm>
          <a:prstGeom prst="rect">
            <a:avLst/>
          </a:prstGeom>
        </p:spPr>
      </p:pic>
      <p:pic>
        <p:nvPicPr>
          <p:cNvPr id="80" name="図 7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795" y="6174543"/>
            <a:ext cx="140259" cy="512361"/>
          </a:xfrm>
          <a:prstGeom prst="rect">
            <a:avLst/>
          </a:prstGeom>
        </p:spPr>
      </p:pic>
      <p:pic>
        <p:nvPicPr>
          <p:cNvPr id="81" name="図 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689" y="6068193"/>
            <a:ext cx="159492" cy="582615"/>
          </a:xfrm>
          <a:prstGeom prst="rect">
            <a:avLst/>
          </a:prstGeom>
        </p:spPr>
      </p:pic>
      <p:pic>
        <p:nvPicPr>
          <p:cNvPr id="82" name="図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572" y="6326951"/>
            <a:ext cx="140259" cy="512361"/>
          </a:xfrm>
          <a:prstGeom prst="rect">
            <a:avLst/>
          </a:prstGeom>
        </p:spPr>
      </p:pic>
      <p:pic>
        <p:nvPicPr>
          <p:cNvPr id="83" name="図 8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369" y="6472886"/>
            <a:ext cx="862620" cy="748750"/>
          </a:xfrm>
          <a:prstGeom prst="rect">
            <a:avLst/>
          </a:prstGeom>
        </p:spPr>
      </p:pic>
      <p:pic>
        <p:nvPicPr>
          <p:cNvPr id="84" name="図 8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973356" y="6702633"/>
            <a:ext cx="482431" cy="482595"/>
          </a:xfrm>
          <a:prstGeom prst="rect">
            <a:avLst/>
          </a:prstGeom>
        </p:spPr>
      </p:pic>
      <p:pic>
        <p:nvPicPr>
          <p:cNvPr id="85" name="図 8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01693" y="6438592"/>
            <a:ext cx="577355" cy="872527"/>
          </a:xfrm>
          <a:prstGeom prst="rect">
            <a:avLst/>
          </a:prstGeom>
        </p:spPr>
      </p:pic>
      <p:pic>
        <p:nvPicPr>
          <p:cNvPr id="86" name="図 8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31003" y="6438591"/>
            <a:ext cx="666497" cy="872525"/>
          </a:xfrm>
          <a:prstGeom prst="rect">
            <a:avLst/>
          </a:prstGeom>
        </p:spPr>
      </p:pic>
      <p:pic>
        <p:nvPicPr>
          <p:cNvPr id="87" name="図 8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607793" y="6375173"/>
            <a:ext cx="152303" cy="512361"/>
          </a:xfrm>
          <a:prstGeom prst="rect">
            <a:avLst/>
          </a:prstGeom>
        </p:spPr>
      </p:pic>
      <p:pic>
        <p:nvPicPr>
          <p:cNvPr id="88" name="図 8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01503" y="6702633"/>
            <a:ext cx="152303" cy="512361"/>
          </a:xfrm>
          <a:prstGeom prst="rect">
            <a:avLst/>
          </a:prstGeom>
        </p:spPr>
      </p:pic>
      <p:pic>
        <p:nvPicPr>
          <p:cNvPr id="89" name="図 8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995355" y="6272459"/>
            <a:ext cx="152303" cy="512361"/>
          </a:xfrm>
          <a:prstGeom prst="rect">
            <a:avLst/>
          </a:prstGeom>
        </p:spPr>
      </p:pic>
      <p:pic>
        <p:nvPicPr>
          <p:cNvPr id="90" name="図 8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821050" y="6264957"/>
            <a:ext cx="152303" cy="512361"/>
          </a:xfrm>
          <a:prstGeom prst="rect">
            <a:avLst/>
          </a:prstGeom>
        </p:spPr>
      </p:pic>
      <p:sp>
        <p:nvSpPr>
          <p:cNvPr id="92" name="テキスト ボックス 91"/>
          <p:cNvSpPr txBox="1"/>
          <p:nvPr/>
        </p:nvSpPr>
        <p:spPr>
          <a:xfrm>
            <a:off x="913415" y="7960826"/>
            <a:ext cx="7412273" cy="1587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200"/>
              </a:lnSpc>
            </a:pPr>
            <a:r>
              <a:rPr lang="ja-JP" altLang="en-US" sz="4800" dirty="0">
                <a:solidFill>
                  <a:schemeClr val="accent1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太陽がしずんでいないから</a:t>
            </a:r>
            <a:r>
              <a:rPr lang="ja-JP" altLang="en-US" sz="4800" dirty="0" smtClean="0">
                <a:solidFill>
                  <a:schemeClr val="accent1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、</a:t>
            </a:r>
          </a:p>
          <a:p>
            <a:pPr>
              <a:lnSpc>
                <a:spcPts val="6200"/>
              </a:lnSpc>
            </a:pPr>
            <a:r>
              <a:rPr lang="ja-JP" altLang="en-US" sz="4800" dirty="0" smtClean="0">
                <a:solidFill>
                  <a:schemeClr val="accent1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　　　　　　まだ明るいよ。</a:t>
            </a:r>
            <a:endParaRPr lang="ja-JP" altLang="en-US" sz="4800" dirty="0">
              <a:solidFill>
                <a:schemeClr val="accent1">
                  <a:lumMod val="50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93" name="テキスト ボックス 92"/>
          <p:cNvSpPr txBox="1"/>
          <p:nvPr/>
        </p:nvSpPr>
        <p:spPr>
          <a:xfrm>
            <a:off x="10163395" y="8126833"/>
            <a:ext cx="7743290" cy="1070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355" dirty="0">
                <a:solidFill>
                  <a:schemeClr val="accent1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もう、まっくらだよ！</a:t>
            </a:r>
          </a:p>
        </p:txBody>
      </p:sp>
      <p:sp>
        <p:nvSpPr>
          <p:cNvPr id="40" name="角丸四角形 39"/>
          <p:cNvSpPr/>
          <p:nvPr/>
        </p:nvSpPr>
        <p:spPr>
          <a:xfrm>
            <a:off x="8675687" y="1410000"/>
            <a:ext cx="207994" cy="8496000"/>
          </a:xfrm>
          <a:prstGeom prst="roundRect">
            <a:avLst/>
          </a:prstGeom>
          <a:solidFill>
            <a:srgbClr val="7030A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2157449" y="7946655"/>
            <a:ext cx="4803532" cy="175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</a:pPr>
            <a:r>
              <a:rPr lang="ja-JP" altLang="en-US" sz="5400" dirty="0">
                <a:solidFill>
                  <a:srgbClr val="FF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太陽が出ている　　 時間が長い</a:t>
            </a: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10968354" y="8056915"/>
            <a:ext cx="4803532" cy="175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</a:pPr>
            <a:r>
              <a:rPr lang="ja-JP" altLang="en-US" sz="5400" dirty="0">
                <a:solidFill>
                  <a:srgbClr val="FF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太陽が出ている時間がみじかい</a:t>
            </a:r>
          </a:p>
        </p:txBody>
      </p:sp>
    </p:spTree>
    <p:extLst>
      <p:ext uri="{BB962C8B-B14F-4D97-AF65-F5344CB8AC3E}">
        <p14:creationId xmlns:p14="http://schemas.microsoft.com/office/powerpoint/2010/main" val="360150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59 -0.02308 L 0.086 -0.33141 C 0.10502 -0.37692 0.13279 -0.40112 0.16154 -0.40112 C 0.19418 -0.40112 0.22338 -0.37965 0.24213 -0.33429 L 0.3495 -0.16346 " pathEditMode="relative" rAng="0" ptsTypes="AAAAA">
                                      <p:cBhvr>
                                        <p:cTn id="8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5" y="-1891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112E-6 -0.00016 L 0.11719 -0.17948 C 0.13684 -0.20593 0.16208 -0.21859 0.1921 -0.21859 C 0.22591 -0.21859 0.25998 -0.20753 0.27954 -0.18125 L 0.40944 0.00385 " pathEditMode="relative" rAng="0" ptsTypes="AAAAA">
                                      <p:cBhvr>
                                        <p:cTn id="82" dur="5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72" y="-107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24" grpId="0"/>
      <p:bldP spid="25" grpId="0"/>
      <p:bldP spid="26" grpId="0"/>
      <p:bldP spid="29" grpId="0"/>
      <p:bldP spid="33" grpId="0"/>
      <p:bldP spid="21" grpId="0"/>
      <p:bldP spid="42" grpId="0"/>
      <p:bldP spid="60" grpId="0"/>
      <p:bldP spid="77" grpId="0" animBg="1"/>
      <p:bldP spid="92" grpId="0"/>
      <p:bldP spid="92" grpId="1"/>
      <p:bldP spid="93" grpId="0"/>
      <p:bldP spid="93" grpId="1"/>
      <p:bldP spid="40" grpId="0" animBg="1"/>
      <p:bldP spid="46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角丸四角形 2"/>
          <p:cNvSpPr/>
          <p:nvPr/>
        </p:nvSpPr>
        <p:spPr>
          <a:xfrm>
            <a:off x="600075" y="390884"/>
            <a:ext cx="15887700" cy="4527130"/>
          </a:xfrm>
          <a:prstGeom prst="roundRect">
            <a:avLst>
              <a:gd name="adj" fmla="val 4192"/>
            </a:avLst>
          </a:prstGeom>
          <a:noFill/>
          <a:ln w="381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684816" y="3159136"/>
            <a:ext cx="9256750" cy="1514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622" dirty="0">
                <a:solidFill>
                  <a:srgbClr val="FF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太陽が出ている時間が</a:t>
            </a:r>
          </a:p>
          <a:p>
            <a:r>
              <a:rPr lang="ja-JP" altLang="en-US" sz="4622" dirty="0">
                <a:solidFill>
                  <a:srgbClr val="FF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一年間で一番長い日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1543050" y="2531912"/>
            <a:ext cx="8502726" cy="52004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sp>
        <p:nvSpPr>
          <p:cNvPr id="14" name="正方形/長方形 13"/>
          <p:cNvSpPr/>
          <p:nvPr/>
        </p:nvSpPr>
        <p:spPr>
          <a:xfrm>
            <a:off x="10045775" y="2521308"/>
            <a:ext cx="5436229" cy="52004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sp>
        <p:nvSpPr>
          <p:cNvPr id="16" name="角丸四角形 15"/>
          <p:cNvSpPr/>
          <p:nvPr/>
        </p:nvSpPr>
        <p:spPr>
          <a:xfrm>
            <a:off x="600075" y="5236135"/>
            <a:ext cx="15887699" cy="4352964"/>
          </a:xfrm>
          <a:prstGeom prst="roundRect">
            <a:avLst>
              <a:gd name="adj" fmla="val 4619"/>
            </a:avLst>
          </a:prstGeom>
          <a:noFill/>
          <a:ln w="381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684816" y="7971048"/>
            <a:ext cx="9256750" cy="1514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622" dirty="0">
                <a:solidFill>
                  <a:srgbClr val="FF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太陽が出ている時間が</a:t>
            </a:r>
          </a:p>
          <a:p>
            <a:r>
              <a:rPr lang="ja-JP" altLang="en-US" sz="4622" dirty="0">
                <a:solidFill>
                  <a:srgbClr val="FF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一年間で一番みじかい日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1676030" y="7291946"/>
            <a:ext cx="5880940" cy="52004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sp>
        <p:nvSpPr>
          <p:cNvPr id="20" name="正方形/長方形 19"/>
          <p:cNvSpPr/>
          <p:nvPr/>
        </p:nvSpPr>
        <p:spPr>
          <a:xfrm>
            <a:off x="7556970" y="7291946"/>
            <a:ext cx="7925034" cy="52004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145786" y="390884"/>
            <a:ext cx="4368354" cy="1559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533" dirty="0">
                <a:solidFill>
                  <a:srgbClr val="00808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夏 至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145785" y="5336708"/>
            <a:ext cx="4368354" cy="1559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533" dirty="0">
                <a:solidFill>
                  <a:srgbClr val="00808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冬 至</a:t>
            </a: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777130"/>
            <a:ext cx="1648239" cy="1651465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912" y="5522161"/>
            <a:ext cx="1648239" cy="1651465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43" b="18392"/>
          <a:stretch/>
        </p:blipFill>
        <p:spPr>
          <a:xfrm>
            <a:off x="13743335" y="969803"/>
            <a:ext cx="1881838" cy="1392445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43" b="18392"/>
          <a:stretch/>
        </p:blipFill>
        <p:spPr>
          <a:xfrm>
            <a:off x="13600166" y="5651670"/>
            <a:ext cx="1881838" cy="139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8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5" grpId="0" animBg="1"/>
      <p:bldP spid="14" grpId="0" animBg="1"/>
      <p:bldP spid="16" grpId="0" animBg="1"/>
      <p:bldP spid="17" grpId="0"/>
      <p:bldP spid="19" grpId="0" animBg="1"/>
      <p:bldP spid="20" grpId="0" animBg="1"/>
      <p:bldP spid="6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866d285dad35d96ba4e2d9eb2d740db9219ccb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1104</TotalTime>
  <Words>177</Words>
  <Application>Microsoft Office PowerPoint</Application>
  <PresentationFormat>ユーザー設定</PresentationFormat>
  <Paragraphs>73</Paragraphs>
  <Slides>6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8" baseType="lpstr">
      <vt:lpstr>AR Pゴシック体S</vt:lpstr>
      <vt:lpstr>AR P丸ゴシック体E</vt:lpstr>
      <vt:lpstr>Eras Bold ITC</vt:lpstr>
      <vt:lpstr>HGP創英角ｺﾞｼｯｸUB</vt:lpstr>
      <vt:lpstr>ＭＳ Ｐゴシック</vt:lpstr>
      <vt:lpstr>Osaka</vt:lpstr>
      <vt:lpstr>メイリオ</vt:lpstr>
      <vt:lpstr>Arial</vt:lpstr>
      <vt:lpstr>Calibri</vt:lpstr>
      <vt:lpstr>Calibri Light</vt:lpstr>
      <vt:lpstr>Times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稲葉通太</dc:creator>
  <cp:lastModifiedBy>稲葉通太</cp:lastModifiedBy>
  <cp:revision>102</cp:revision>
  <cp:lastPrinted>2014-09-25T06:35:32Z</cp:lastPrinted>
  <dcterms:created xsi:type="dcterms:W3CDTF">2014-07-20T08:05:01Z</dcterms:created>
  <dcterms:modified xsi:type="dcterms:W3CDTF">2016-02-21T11:20:08Z</dcterms:modified>
</cp:coreProperties>
</file>