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7"/>
  </p:notesMasterIdLst>
  <p:sldIdLst>
    <p:sldId id="274" r:id="rId2"/>
    <p:sldId id="275" r:id="rId3"/>
    <p:sldId id="271" r:id="rId4"/>
    <p:sldId id="276" r:id="rId5"/>
    <p:sldId id="273" r:id="rId6"/>
  </p:sldIdLst>
  <p:sldSz cx="17610138" cy="9906000"/>
  <p:notesSz cx="6797675" cy="9926638"/>
  <p:custDataLst>
    <p:tags r:id="rId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2016/2/27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CCF-E6F2-40FD-A1FF-D61E68D55E7B}" type="datetimeFigureOut">
              <a:rPr kumimoji="1" lang="ja-JP" altLang="en-US" smtClean="0"/>
              <a:t>2016/2/27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CE44-6505-4226-9304-BCB43F51A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7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79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917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46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40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412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220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CCF-E6F2-40FD-A1FF-D61E68D55E7B}" type="datetimeFigureOut">
              <a:rPr kumimoji="1" lang="ja-JP" altLang="en-US" smtClean="0"/>
              <a:t>2016/2/27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CE44-6505-4226-9304-BCB43F51A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12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80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26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43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CCF-E6F2-40FD-A1FF-D61E68D55E7B}" type="datetimeFigureOut">
              <a:rPr kumimoji="1" lang="ja-JP" altLang="en-US" smtClean="0"/>
              <a:t>2016/2/27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CE44-6505-4226-9304-BCB43F51A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7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38" r:id="rId12"/>
    <p:sldLayoutId id="2147483843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nKSPMq2XK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7601076" cy="9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5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" y="6000"/>
            <a:ext cx="17601076" cy="990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7" t="74456" r="6268" b="4185"/>
          <a:stretch/>
        </p:blipFill>
        <p:spPr>
          <a:xfrm rot="5400000">
            <a:off x="926305" y="3890962"/>
            <a:ext cx="4791075" cy="21145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52519" r="75591" b="26987"/>
          <a:stretch/>
        </p:blipFill>
        <p:spPr>
          <a:xfrm>
            <a:off x="2680825" y="5253986"/>
            <a:ext cx="1698293" cy="202882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28130" r="77826" b="53397"/>
          <a:stretch/>
        </p:blipFill>
        <p:spPr>
          <a:xfrm>
            <a:off x="2264567" y="2811550"/>
            <a:ext cx="1664097" cy="1828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11114" r="18493" b="11290"/>
          <a:stretch/>
        </p:blipFill>
        <p:spPr>
          <a:xfrm>
            <a:off x="3029331" y="1939064"/>
            <a:ext cx="4876286" cy="58515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t="11395" r="17598" b="6698"/>
          <a:stretch/>
        </p:blipFill>
        <p:spPr>
          <a:xfrm>
            <a:off x="8882627" y="2144772"/>
            <a:ext cx="4628377" cy="58626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941" y="1419986"/>
            <a:ext cx="11522952" cy="76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17219" r="-23803" b="20118"/>
          <a:stretch/>
        </p:blipFill>
        <p:spPr>
          <a:xfrm>
            <a:off x="0" y="38278"/>
            <a:ext cx="23155297" cy="98412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8073" t="16747" r="7962" b="15548"/>
          <a:stretch/>
        </p:blipFill>
        <p:spPr>
          <a:xfrm>
            <a:off x="14421524" y="4481001"/>
            <a:ext cx="1175399" cy="6307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941" y="1419986"/>
            <a:ext cx="11522952" cy="766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3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nKSPMq2XK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95"/>
            <a:ext cx="17609608" cy="99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9143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83" y="792663"/>
            <a:ext cx="8456181" cy="562720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80768" y="6559986"/>
            <a:ext cx="130848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</a:t>
            </a:r>
            <a:r>
              <a:rPr lang="ja-JP" altLang="en-US" sz="1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ａｐａｎ　</a:t>
            </a:r>
            <a:r>
              <a:rPr lang="ja-JP" altLang="en-US" sz="1150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Ｒ</a:t>
            </a:r>
            <a:r>
              <a:rPr lang="ja-JP" altLang="en-US" sz="1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ａｉｌｗａｙｓ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76048" y="8422034"/>
            <a:ext cx="1196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ジャパン　　　レールウェイズ</a:t>
            </a:r>
          </a:p>
        </p:txBody>
      </p:sp>
    </p:spTree>
    <p:extLst>
      <p:ext uri="{BB962C8B-B14F-4D97-AF65-F5344CB8AC3E}">
        <p14:creationId xmlns:p14="http://schemas.microsoft.com/office/powerpoint/2010/main" val="27520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95467f871f5357f9b1ce67901a1cb306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2</Words>
  <Application>Microsoft Office PowerPoint</Application>
  <PresentationFormat>ユーザー設定</PresentationFormat>
  <Paragraphs>2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AR Pゴシック体S</vt:lpstr>
      <vt:lpstr>Eras Bold ITC</vt:lpstr>
      <vt:lpstr>HGP創英角ｺﾞｼｯｸUB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106</cp:revision>
  <cp:lastPrinted>2014-09-25T06:35:32Z</cp:lastPrinted>
  <dcterms:created xsi:type="dcterms:W3CDTF">2014-07-20T08:05:01Z</dcterms:created>
  <dcterms:modified xsi:type="dcterms:W3CDTF">2016-02-27T06:26:23Z</dcterms:modified>
</cp:coreProperties>
</file>