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custDataLst>
    <p:tags r:id="rId3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29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96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92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9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94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41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65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29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60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26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00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/>
          <p:cNvSpPr txBox="1"/>
          <p:nvPr/>
        </p:nvSpPr>
        <p:spPr>
          <a:xfrm>
            <a:off x="698703" y="1440689"/>
            <a:ext cx="5773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spc="-300" dirty="0" smtClean="0">
                <a:solidFill>
                  <a:srgbClr val="7030A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命こそ宝  </a:t>
            </a:r>
            <a:r>
              <a:rPr kumimoji="1" lang="ja-JP" altLang="en-US" sz="3600" spc="-300" dirty="0" smtClean="0">
                <a:solidFill>
                  <a:srgbClr val="7030A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ヌチドゥタカラ</a:t>
            </a:r>
            <a:endParaRPr kumimoji="1" lang="ja-JP" altLang="en-US" sz="3600" spc="-300" dirty="0">
              <a:solidFill>
                <a:srgbClr val="7030A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16774" y="2298988"/>
            <a:ext cx="654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spc="-3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～「いのち」の大切さを考えるとりくみを～</a:t>
            </a:r>
            <a:endParaRPr kumimoji="1" lang="ja-JP" altLang="en-US" sz="2800" spc="-3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02035" y="2873588"/>
            <a:ext cx="6543292" cy="2144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長い二学期、運動会や文化祭などいろいろな行事で忙しく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なります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7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、忙しさに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流されず、「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いのちとはどういうものか」「いのち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7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大切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」と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いった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ことを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子どもたちと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ともに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考えていきたいと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思い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7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ます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。沖縄の人たちが大事にしていることばに、「命こそ宝」（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ヌ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7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 ドゥ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タカラ）というのがあります。子どもたちにもわかりや</a:t>
            </a:r>
            <a:r>
              <a:rPr lang="ja-JP" altLang="en-US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7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伝えていきたいと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思います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87495" y="5542256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９月の予定</a:t>
            </a:r>
            <a:endParaRPr kumimoji="1"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67492" y="6702670"/>
            <a:ext cx="4134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９月   ５日～　夏休み作品展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35647" y="9206521"/>
            <a:ext cx="431845" cy="404152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767492" y="7351305"/>
            <a:ext cx="5413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９月   ８日　　校外学習（下水処理場）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99161" y="7968605"/>
            <a:ext cx="4134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９月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１１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 　  参 観 日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99161" y="8625226"/>
            <a:ext cx="4134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９月２２日　　なし狩り（神戸）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99162" y="9206521"/>
            <a:ext cx="4134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９月２８日　　運 動 会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t="30582" r="5416" b="59695"/>
          <a:stretch/>
        </p:blipFill>
        <p:spPr>
          <a:xfrm>
            <a:off x="364044" y="124306"/>
            <a:ext cx="6250451" cy="1326542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44303" y="8593382"/>
            <a:ext cx="431845" cy="404152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37498" y="7906742"/>
            <a:ext cx="431845" cy="404152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13854" y="6700649"/>
            <a:ext cx="431845" cy="404152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02035" y="7306640"/>
            <a:ext cx="431845" cy="40415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642" y="7710792"/>
            <a:ext cx="2059424" cy="205942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886" y="4705007"/>
            <a:ext cx="2536180" cy="202894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40" y="5337281"/>
            <a:ext cx="3687773" cy="136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3366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5a78931f8f733b0209868d0790cceaeeb36c79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122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HG正楷書体-PRO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27</cp:revision>
  <cp:lastPrinted>2014-07-28T21:02:02Z</cp:lastPrinted>
  <dcterms:created xsi:type="dcterms:W3CDTF">2014-07-20T08:05:01Z</dcterms:created>
  <dcterms:modified xsi:type="dcterms:W3CDTF">2016-02-21T00:33:45Z</dcterms:modified>
</cp:coreProperties>
</file>