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9" r:id="rId1"/>
  </p:sldMasterIdLst>
  <p:notesMasterIdLst>
    <p:notesMasterId r:id="rId8"/>
  </p:notesMasterIdLst>
  <p:sldIdLst>
    <p:sldId id="262" r:id="rId2"/>
    <p:sldId id="263" r:id="rId3"/>
    <p:sldId id="264" r:id="rId4"/>
    <p:sldId id="265" r:id="rId5"/>
    <p:sldId id="266" r:id="rId6"/>
    <p:sldId id="267" r:id="rId7"/>
  </p:sldIdLst>
  <p:sldSz cx="17610138" cy="9906000"/>
  <p:notesSz cx="6797675" cy="9926638"/>
  <p:custDataLst>
    <p:tags r:id="rId9"/>
  </p:custData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FF0066"/>
    <a:srgbClr val="336699"/>
    <a:srgbClr val="993366"/>
    <a:srgbClr val="008080"/>
    <a:srgbClr val="FF6699"/>
    <a:srgbClr val="FF3399"/>
    <a:srgbClr val="9933FF"/>
    <a:srgbClr val="0066FF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660"/>
  </p:normalViewPr>
  <p:slideViewPr>
    <p:cSldViewPr snapToGrid="0">
      <p:cViewPr varScale="1">
        <p:scale>
          <a:sx n="81" d="100"/>
          <a:sy n="81" d="100"/>
        </p:scale>
        <p:origin x="2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59ED4-A57A-4DD7-9C5D-68E6BC71C0A8}" type="datetimeFigureOut">
              <a:rPr kumimoji="1" lang="ja-JP" altLang="en-US" smtClean="0"/>
              <a:t>2015/12/5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4CC4D0-E3C0-47DA-B12C-27B213BF2C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9625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201267" y="1621191"/>
            <a:ext cx="13207604" cy="3448756"/>
          </a:xfrm>
        </p:spPr>
        <p:txBody>
          <a:bodyPr anchor="b"/>
          <a:lstStyle>
            <a:lvl1pPr algn="ctr">
              <a:defRPr sz="8666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201267" y="5202944"/>
            <a:ext cx="13207604" cy="2391656"/>
          </a:xfrm>
        </p:spPr>
        <p:txBody>
          <a:bodyPr/>
          <a:lstStyle>
            <a:lvl1pPr marL="0" indent="0" algn="ctr">
              <a:buNone/>
              <a:defRPr sz="3467"/>
            </a:lvl1pPr>
            <a:lvl2pPr marL="660380" indent="0" algn="ctr">
              <a:buNone/>
              <a:defRPr sz="2889"/>
            </a:lvl2pPr>
            <a:lvl3pPr marL="1320759" indent="0" algn="ctr">
              <a:buNone/>
              <a:defRPr sz="2600"/>
            </a:lvl3pPr>
            <a:lvl4pPr marL="1981139" indent="0" algn="ctr">
              <a:buNone/>
              <a:defRPr sz="2311"/>
            </a:lvl4pPr>
            <a:lvl5pPr marL="2641519" indent="0" algn="ctr">
              <a:buNone/>
              <a:defRPr sz="2311"/>
            </a:lvl5pPr>
            <a:lvl6pPr marL="3301898" indent="0" algn="ctr">
              <a:buNone/>
              <a:defRPr sz="2311"/>
            </a:lvl6pPr>
            <a:lvl7pPr marL="3962278" indent="0" algn="ctr">
              <a:buNone/>
              <a:defRPr sz="2311"/>
            </a:lvl7pPr>
            <a:lvl8pPr marL="4622658" indent="0" algn="ctr">
              <a:buNone/>
              <a:defRPr sz="2311"/>
            </a:lvl8pPr>
            <a:lvl9pPr marL="5283037" indent="0" algn="ctr">
              <a:buNone/>
              <a:defRPr sz="2311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9FB5D-2144-4D6F-8B34-F7B30237CEB8}" type="datetimeFigureOut">
              <a:rPr kumimoji="1" lang="ja-JP" altLang="en-US" smtClean="0"/>
              <a:t>2015/12/5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E6055-5C75-4693-8B25-2881284644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7843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2015/12/5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39267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12602255" y="527403"/>
            <a:ext cx="3797186" cy="8394877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1210697" y="527403"/>
            <a:ext cx="11171431" cy="8394877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2015/12/5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05109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93985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1210697" y="9181395"/>
            <a:ext cx="3962281" cy="527403"/>
          </a:xfrm>
          <a:prstGeom prst="rect">
            <a:avLst/>
          </a:prstGeom>
        </p:spPr>
        <p:txBody>
          <a:bodyPr/>
          <a:lstStyle/>
          <a:p>
            <a:fld id="{97A11D6A-2C9E-423E-8C8F-E4AFD572C89F}" type="datetimeFigureOut">
              <a:rPr kumimoji="1" lang="ja-JP" altLang="en-US" smtClean="0"/>
              <a:t>2015/12/5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5833358" y="9181395"/>
            <a:ext cx="5943422" cy="527403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2437160" y="9181395"/>
            <a:ext cx="3962281" cy="527403"/>
          </a:xfrm>
          <a:prstGeom prst="rect">
            <a:avLst/>
          </a:prstGeom>
        </p:spPr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91694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2015/12/5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92727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01525" y="2469622"/>
            <a:ext cx="15188744" cy="4120620"/>
          </a:xfrm>
        </p:spPr>
        <p:txBody>
          <a:bodyPr anchor="b"/>
          <a:lstStyle>
            <a:lvl1pPr>
              <a:defRPr sz="8666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201525" y="6629225"/>
            <a:ext cx="15188744" cy="2166937"/>
          </a:xfrm>
        </p:spPr>
        <p:txBody>
          <a:bodyPr/>
          <a:lstStyle>
            <a:lvl1pPr marL="0" indent="0">
              <a:buNone/>
              <a:defRPr sz="3467">
                <a:solidFill>
                  <a:schemeClr val="tx1">
                    <a:tint val="75000"/>
                  </a:schemeClr>
                </a:solidFill>
              </a:defRPr>
            </a:lvl1pPr>
            <a:lvl2pPr marL="660380" indent="0">
              <a:buNone/>
              <a:defRPr sz="2889">
                <a:solidFill>
                  <a:schemeClr val="tx1">
                    <a:tint val="75000"/>
                  </a:schemeClr>
                </a:solidFill>
              </a:defRPr>
            </a:lvl2pPr>
            <a:lvl3pPr marL="1320759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198113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4pPr>
            <a:lvl5pPr marL="264151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5pPr>
            <a:lvl6pPr marL="330189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6pPr>
            <a:lvl7pPr marL="396227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7pPr>
            <a:lvl8pPr marL="462265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8pPr>
            <a:lvl9pPr marL="5283037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2015/12/5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52871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1210697" y="2637014"/>
            <a:ext cx="7484309" cy="6285266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915132" y="2637014"/>
            <a:ext cx="7484309" cy="6285266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2015/12/5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37783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12991" y="527404"/>
            <a:ext cx="15188744" cy="1914702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212991" y="2428347"/>
            <a:ext cx="7449913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1212991" y="3618442"/>
            <a:ext cx="7449913" cy="5322183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8915133" y="2428347"/>
            <a:ext cx="7486602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8915133" y="3618442"/>
            <a:ext cx="7486602" cy="5322183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2015/12/5</a:t>
            </a:fld>
            <a:endParaRPr kumimoji="1"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05393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9FB5D-2144-4D6F-8B34-F7B30237CEB8}" type="datetimeFigureOut">
              <a:rPr kumimoji="1" lang="ja-JP" altLang="en-US" smtClean="0"/>
              <a:t>2015/12/5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E6055-5C75-4693-8B25-2881284644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3326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2015/12/5</a:t>
            </a:fld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115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12992" y="660400"/>
            <a:ext cx="5679727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486603" y="1426281"/>
            <a:ext cx="8915132" cy="7039681"/>
          </a:xfrm>
        </p:spPr>
        <p:txBody>
          <a:bodyPr/>
          <a:lstStyle>
            <a:lvl1pPr>
              <a:defRPr sz="4622"/>
            </a:lvl1pPr>
            <a:lvl2pPr>
              <a:defRPr sz="4044"/>
            </a:lvl2pPr>
            <a:lvl3pPr>
              <a:defRPr sz="3467"/>
            </a:lvl3pPr>
            <a:lvl4pPr>
              <a:defRPr sz="2889"/>
            </a:lvl4pPr>
            <a:lvl5pPr>
              <a:defRPr sz="2889"/>
            </a:lvl5pPr>
            <a:lvl6pPr>
              <a:defRPr sz="2889"/>
            </a:lvl6pPr>
            <a:lvl7pPr>
              <a:defRPr sz="2889"/>
            </a:lvl7pPr>
            <a:lvl8pPr>
              <a:defRPr sz="2889"/>
            </a:lvl8pPr>
            <a:lvl9pPr>
              <a:defRPr sz="2889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212992" y="2971800"/>
            <a:ext cx="5679727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2015/12/5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42403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12992" y="660400"/>
            <a:ext cx="5679727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7486603" y="1426281"/>
            <a:ext cx="8915132" cy="7039681"/>
          </a:xfrm>
        </p:spPr>
        <p:txBody>
          <a:bodyPr/>
          <a:lstStyle>
            <a:lvl1pPr marL="0" indent="0">
              <a:buNone/>
              <a:defRPr sz="4622"/>
            </a:lvl1pPr>
            <a:lvl2pPr marL="660380" indent="0">
              <a:buNone/>
              <a:defRPr sz="4044"/>
            </a:lvl2pPr>
            <a:lvl3pPr marL="1320759" indent="0">
              <a:buNone/>
              <a:defRPr sz="3467"/>
            </a:lvl3pPr>
            <a:lvl4pPr marL="1981139" indent="0">
              <a:buNone/>
              <a:defRPr sz="2889"/>
            </a:lvl4pPr>
            <a:lvl5pPr marL="2641519" indent="0">
              <a:buNone/>
              <a:defRPr sz="2889"/>
            </a:lvl5pPr>
            <a:lvl6pPr marL="3301898" indent="0">
              <a:buNone/>
              <a:defRPr sz="2889"/>
            </a:lvl6pPr>
            <a:lvl7pPr marL="3962278" indent="0">
              <a:buNone/>
              <a:defRPr sz="2889"/>
            </a:lvl7pPr>
            <a:lvl8pPr marL="4622658" indent="0">
              <a:buNone/>
              <a:defRPr sz="2889"/>
            </a:lvl8pPr>
            <a:lvl9pPr marL="5283037" indent="0">
              <a:buNone/>
              <a:defRPr sz="2889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212992" y="2971800"/>
            <a:ext cx="5679727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2015/12/5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84472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1210697" y="527404"/>
            <a:ext cx="15188744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210697" y="2637014"/>
            <a:ext cx="15188744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1210697" y="9181395"/>
            <a:ext cx="3962281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9FB5D-2144-4D6F-8B34-F7B30237CEB8}" type="datetimeFigureOut">
              <a:rPr kumimoji="1" lang="ja-JP" altLang="en-US" smtClean="0"/>
              <a:t>2015/12/5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833358" y="9181395"/>
            <a:ext cx="5943422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2437160" y="9181395"/>
            <a:ext cx="3962281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E6055-5C75-4693-8B25-2881284644A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pSp>
        <p:nvGrpSpPr>
          <p:cNvPr id="7" name="グループ化 6"/>
          <p:cNvGrpSpPr/>
          <p:nvPr userDrawn="1"/>
        </p:nvGrpSpPr>
        <p:grpSpPr>
          <a:xfrm>
            <a:off x="16601716" y="92297"/>
            <a:ext cx="1191302" cy="712206"/>
            <a:chOff x="16601716" y="92297"/>
            <a:chExt cx="1191302" cy="712206"/>
          </a:xfrm>
        </p:grpSpPr>
        <p:sp>
          <p:nvSpPr>
            <p:cNvPr id="8" name="二等辺三角形 7"/>
            <p:cNvSpPr/>
            <p:nvPr/>
          </p:nvSpPr>
          <p:spPr>
            <a:xfrm rot="2986989" flipH="1">
              <a:off x="17023356" y="104466"/>
              <a:ext cx="269350" cy="719450"/>
            </a:xfrm>
            <a:prstGeom prst="triangle">
              <a:avLst>
                <a:gd name="adj" fmla="val 98107"/>
              </a:avLst>
            </a:prstGeom>
            <a:solidFill>
              <a:srgbClr val="0066FF">
                <a:alpha val="27059"/>
              </a:srgbClr>
            </a:solidFill>
            <a:ln w="63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" name="二等辺三角形 8"/>
            <p:cNvSpPr/>
            <p:nvPr/>
          </p:nvSpPr>
          <p:spPr>
            <a:xfrm rot="13785906">
              <a:off x="16695228" y="618297"/>
              <a:ext cx="149087" cy="195122"/>
            </a:xfrm>
            <a:prstGeom prst="triangle">
              <a:avLst>
                <a:gd name="adj" fmla="val 27482"/>
              </a:avLst>
            </a:prstGeom>
            <a:solidFill>
              <a:srgbClr val="66FFFF">
                <a:alpha val="27059"/>
              </a:srgbClr>
            </a:solidFill>
            <a:ln w="63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" name="二等辺三角形 9"/>
            <p:cNvSpPr/>
            <p:nvPr/>
          </p:nvSpPr>
          <p:spPr>
            <a:xfrm rot="3330283">
              <a:off x="16836687" y="-142674"/>
              <a:ext cx="266839" cy="736782"/>
            </a:xfrm>
            <a:prstGeom prst="triangle">
              <a:avLst>
                <a:gd name="adj" fmla="val 100000"/>
              </a:avLst>
            </a:prstGeom>
            <a:solidFill>
              <a:srgbClr val="99FFCC">
                <a:alpha val="27059"/>
              </a:srgbClr>
            </a:solidFill>
            <a:ln w="63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11" name="直線コネクタ 10"/>
            <p:cNvCxnSpPr>
              <a:endCxn id="9" idx="0"/>
            </p:cNvCxnSpPr>
            <p:nvPr/>
          </p:nvCxnSpPr>
          <p:spPr>
            <a:xfrm flipH="1">
              <a:off x="16716978" y="539177"/>
              <a:ext cx="23562" cy="265326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テキスト ボックス 2"/>
            <p:cNvSpPr txBox="1"/>
            <p:nvPr/>
          </p:nvSpPr>
          <p:spPr>
            <a:xfrm rot="21554659">
              <a:off x="16965285" y="421422"/>
              <a:ext cx="827733" cy="287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000" dirty="0" smtClean="0">
                  <a:solidFill>
                    <a:srgbClr val="0099CC"/>
                  </a:solidFill>
                  <a:latin typeface="Eras Bold ITC" panose="020B0907030504020204" pitchFamily="34" charset="0"/>
                  <a:ea typeface="AR Pゴシック体S" panose="020B0600010101010101" pitchFamily="50" charset="-128"/>
                </a:rPr>
                <a:t>Edu</a:t>
              </a:r>
              <a:endParaRPr kumimoji="1" lang="ja-JP" altLang="en-US" sz="2000" dirty="0">
                <a:solidFill>
                  <a:srgbClr val="0099CC"/>
                </a:solidFill>
                <a:latin typeface="Eras Bold ITC" panose="020B0907030504020204" pitchFamily="34" charset="0"/>
                <a:ea typeface="AR Pゴシック体S" panose="020B0600010101010101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8735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38" r:id="rId12"/>
    <p:sldLayoutId id="2147483843" r:id="rId13"/>
  </p:sldLayoutIdLst>
  <p:timing>
    <p:tnLst>
      <p:par>
        <p:cTn id="1" dur="indefinite" restart="never" nodeType="tmRoot"/>
      </p:par>
    </p:tnLst>
  </p:timing>
  <p:txStyles>
    <p:titleStyle>
      <a:lvl1pPr algn="l" defTabSz="1320759" rtl="0" eaLnBrk="1" latinLnBrk="0" hangingPunct="1">
        <a:lnSpc>
          <a:spcPct val="90000"/>
        </a:lnSpc>
        <a:spcBef>
          <a:spcPct val="0"/>
        </a:spcBef>
        <a:buNone/>
        <a:defRPr kumimoji="1" sz="63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0190" indent="-330190" algn="l" defTabSz="1320759" rtl="0" eaLnBrk="1" latinLnBrk="0" hangingPunct="1">
        <a:lnSpc>
          <a:spcPct val="90000"/>
        </a:lnSpc>
        <a:spcBef>
          <a:spcPts val="1444"/>
        </a:spcBef>
        <a:buFont typeface="Arial" panose="020B0604020202020204" pitchFamily="34" charset="0"/>
        <a:buChar char="•"/>
        <a:defRPr kumimoji="1" sz="4044" kern="1200">
          <a:solidFill>
            <a:schemeClr val="tx1"/>
          </a:solidFill>
          <a:latin typeface="+mn-lt"/>
          <a:ea typeface="+mn-ea"/>
          <a:cs typeface="+mn-cs"/>
        </a:defRPr>
      </a:lvl1pPr>
      <a:lvl2pPr marL="990570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3467" kern="1200">
          <a:solidFill>
            <a:schemeClr val="tx1"/>
          </a:solidFill>
          <a:latin typeface="+mn-lt"/>
          <a:ea typeface="+mn-ea"/>
          <a:cs typeface="+mn-cs"/>
        </a:defRPr>
      </a:lvl2pPr>
      <a:lvl3pPr marL="165094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889" kern="1200">
          <a:solidFill>
            <a:schemeClr val="tx1"/>
          </a:solidFill>
          <a:latin typeface="+mn-lt"/>
          <a:ea typeface="+mn-ea"/>
          <a:cs typeface="+mn-cs"/>
        </a:defRPr>
      </a:lvl3pPr>
      <a:lvl4pPr marL="231132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97170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63208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429246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95284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613227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60380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20759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81139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41519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01898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78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622658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83037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-1" y="0"/>
            <a:ext cx="17640000" cy="9900000"/>
          </a:xfrm>
          <a:prstGeom prst="rect">
            <a:avLst/>
          </a:prstGeom>
          <a:blipFill dpi="0" rotWithShape="1">
            <a:blip r:embed="rId2">
              <a:alphaModFix amt="7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1390" y="7145079"/>
            <a:ext cx="2741272" cy="2598867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9" y="2884591"/>
            <a:ext cx="3863726" cy="323863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265" y="5789320"/>
            <a:ext cx="2300080" cy="2441228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531" y="5532183"/>
            <a:ext cx="1835674" cy="207681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646" y="6352299"/>
            <a:ext cx="2125014" cy="2513397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843" y="6183780"/>
            <a:ext cx="2185981" cy="2320128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520" y="4866531"/>
            <a:ext cx="2221565" cy="2513397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0420" y="4545395"/>
            <a:ext cx="2195245" cy="2483619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950" y="5313892"/>
            <a:ext cx="2125014" cy="2513397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9846" y="4703851"/>
            <a:ext cx="2300080" cy="244122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2795" y="275353"/>
            <a:ext cx="4135751" cy="296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4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33"/>
          <a:stretch/>
        </p:blipFill>
        <p:spPr>
          <a:xfrm>
            <a:off x="0" y="0"/>
            <a:ext cx="15727680" cy="99060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680" y="-191674"/>
            <a:ext cx="1882458" cy="1026414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84366" y="1337602"/>
            <a:ext cx="958947" cy="16177848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97876" y="9011027"/>
            <a:ext cx="14531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b="1" dirty="0" smtClean="0">
                <a:solidFill>
                  <a:srgbClr val="80008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OAP</a:t>
            </a:r>
            <a:r>
              <a:rPr lang="ja-JP" altLang="en-US" sz="4800" b="1" dirty="0" smtClean="0">
                <a:solidFill>
                  <a:srgbClr val="80008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で、お気に入りのキューピーを持って</a:t>
            </a:r>
            <a:r>
              <a:rPr lang="en-US" altLang="ja-JP" sz="4800" b="1" dirty="0" smtClean="0">
                <a:solidFill>
                  <a:srgbClr val="80008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…</a:t>
            </a:r>
            <a:r>
              <a:rPr lang="ja-JP" altLang="en-US" sz="4800" b="1" dirty="0" err="1" smtClean="0">
                <a:solidFill>
                  <a:srgbClr val="80008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。</a:t>
            </a:r>
            <a:endParaRPr kumimoji="1" lang="ja-JP" altLang="en-US" sz="4800" b="1" dirty="0">
              <a:solidFill>
                <a:srgbClr val="80008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95365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236">
        <p15:prstTrans prst="pageCurlDouble"/>
      </p:transition>
    </mc:Choice>
    <mc:Fallback xmlns="">
      <p:transition spd="slow" advTm="12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8" r="8058"/>
          <a:stretch/>
        </p:blipFill>
        <p:spPr>
          <a:xfrm>
            <a:off x="0" y="0"/>
            <a:ext cx="15727680" cy="99060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680" y="-191674"/>
            <a:ext cx="1882458" cy="1026414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84366" y="1337602"/>
            <a:ext cx="958947" cy="16177848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97876" y="9011027"/>
            <a:ext cx="14531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b="1" dirty="0" smtClean="0">
                <a:solidFill>
                  <a:srgbClr val="80008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鳥羽の海で</a:t>
            </a:r>
            <a:r>
              <a:rPr kumimoji="1" lang="en-US" altLang="ja-JP" sz="4800" b="1" dirty="0" smtClean="0">
                <a:solidFill>
                  <a:srgbClr val="80008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…</a:t>
            </a:r>
            <a:r>
              <a:rPr kumimoji="1" lang="ja-JP" altLang="en-US" sz="4800" b="1" dirty="0" err="1" smtClean="0">
                <a:solidFill>
                  <a:srgbClr val="80008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。</a:t>
            </a:r>
            <a:r>
              <a:rPr kumimoji="1" lang="ja-JP" altLang="en-US" sz="4800" b="1" dirty="0" smtClean="0">
                <a:solidFill>
                  <a:srgbClr val="80008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波からあわてて逃げる。</a:t>
            </a:r>
            <a:endParaRPr kumimoji="1" lang="ja-JP" altLang="en-US" sz="4800" b="1" dirty="0">
              <a:solidFill>
                <a:srgbClr val="80008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9718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746">
        <p15:prstTrans prst="pageCurlDouble"/>
      </p:transition>
    </mc:Choice>
    <mc:Fallback xmlns="">
      <p:transition spd="slow" advTm="47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90"/>
          <a:stretch/>
        </p:blipFill>
        <p:spPr>
          <a:xfrm>
            <a:off x="0" y="2345"/>
            <a:ext cx="15727681" cy="990365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680" y="-191674"/>
            <a:ext cx="1882458" cy="1026414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84366" y="1337602"/>
            <a:ext cx="958947" cy="16177848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97876" y="9011027"/>
            <a:ext cx="14531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 smtClean="0">
                <a:solidFill>
                  <a:srgbClr val="80008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OAP</a:t>
            </a:r>
            <a:r>
              <a:rPr lang="ja-JP" altLang="en-US" sz="4800" b="1" dirty="0" smtClean="0">
                <a:solidFill>
                  <a:srgbClr val="80008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の公園で</a:t>
            </a:r>
            <a:r>
              <a:rPr lang="en-US" altLang="ja-JP" sz="4800" b="1" dirty="0" smtClean="0">
                <a:solidFill>
                  <a:srgbClr val="80008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…</a:t>
            </a:r>
            <a:r>
              <a:rPr lang="ja-JP" altLang="en-US" sz="4800" b="1" dirty="0" err="1" smtClean="0">
                <a:solidFill>
                  <a:srgbClr val="80008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。</a:t>
            </a:r>
            <a:r>
              <a:rPr lang="ja-JP" altLang="en-US" sz="4800" b="1" dirty="0" smtClean="0">
                <a:solidFill>
                  <a:srgbClr val="80008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秋の夕日がきれいでした。</a:t>
            </a:r>
            <a:endParaRPr kumimoji="1" lang="ja-JP" altLang="en-US" sz="4800" b="1" dirty="0">
              <a:solidFill>
                <a:srgbClr val="80008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1385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746">
        <p15:prstTrans prst="pageCurlDouble"/>
      </p:transition>
    </mc:Choice>
    <mc:Fallback xmlns="">
      <p:transition spd="slow" advTm="47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4" b="9804"/>
          <a:stretch/>
        </p:blipFill>
        <p:spPr>
          <a:xfrm>
            <a:off x="0" y="0"/>
            <a:ext cx="15727681" cy="988958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680" y="-191674"/>
            <a:ext cx="1882458" cy="10264142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84366" y="1337602"/>
            <a:ext cx="958947" cy="16177848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97876" y="9011027"/>
            <a:ext cx="14531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b="1" dirty="0" smtClean="0">
                <a:solidFill>
                  <a:srgbClr val="80008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岡山の後楽園、緑がいっぱい！　楽しく</a:t>
            </a:r>
            <a:r>
              <a:rPr lang="ja-JP" altLang="en-US" sz="4800" b="1" dirty="0" smtClean="0">
                <a:solidFill>
                  <a:srgbClr val="80008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水</a:t>
            </a:r>
            <a:r>
              <a:rPr kumimoji="1" lang="ja-JP" altLang="en-US" sz="4800" b="1" dirty="0" smtClean="0">
                <a:solidFill>
                  <a:srgbClr val="80008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あそび。</a:t>
            </a:r>
            <a:endParaRPr kumimoji="1" lang="ja-JP" altLang="en-US" sz="4800" b="1" dirty="0">
              <a:solidFill>
                <a:srgbClr val="80008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6398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746">
        <p15:prstTrans prst="pageCurlDouble"/>
      </p:transition>
    </mc:Choice>
    <mc:Fallback xmlns="">
      <p:transition spd="slow" advTm="47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5"/>
          <a:stretch/>
        </p:blipFill>
        <p:spPr>
          <a:xfrm>
            <a:off x="0" y="1"/>
            <a:ext cx="15727681" cy="99060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680" y="-191674"/>
            <a:ext cx="1882458" cy="1026414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84366" y="1337602"/>
            <a:ext cx="958947" cy="16177848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97876" y="9011027"/>
            <a:ext cx="14531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b="1" dirty="0" smtClean="0">
                <a:solidFill>
                  <a:srgbClr val="80008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富山・高岡の瑞龍寺。仁王と同じ顔をしてみました。</a:t>
            </a:r>
            <a:endParaRPr kumimoji="1" lang="ja-JP" altLang="en-US" sz="4800" b="1" dirty="0">
              <a:solidFill>
                <a:srgbClr val="80008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8320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746">
        <p15:prstTrans prst="pageCurlDouble"/>
      </p:transition>
    </mc:Choice>
    <mc:Fallback xmlns="">
      <p:transition spd="slow" advTm="47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1fbd5a56cdb114d53a8696ca0ade041627a3bf4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1066</TotalTime>
  <Words>58</Words>
  <Application>Microsoft Office PowerPoint</Application>
  <PresentationFormat>ユーザー設定</PresentationFormat>
  <Paragraphs>5</Paragraphs>
  <Slides>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14" baseType="lpstr">
      <vt:lpstr>AR Pゴシック体S</vt:lpstr>
      <vt:lpstr>Eras Bold ITC</vt:lpstr>
      <vt:lpstr>HG丸ｺﾞｼｯｸM-PRO</vt:lpstr>
      <vt:lpstr>ＭＳ Ｐゴシック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稲葉通太</dc:creator>
  <cp:lastModifiedBy>稲葉通太</cp:lastModifiedBy>
  <cp:revision>106</cp:revision>
  <cp:lastPrinted>2014-09-25T06:35:32Z</cp:lastPrinted>
  <dcterms:created xsi:type="dcterms:W3CDTF">2014-07-20T08:05:01Z</dcterms:created>
  <dcterms:modified xsi:type="dcterms:W3CDTF">2015-12-05T05:30:37Z</dcterms:modified>
</cp:coreProperties>
</file>