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12188825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32" autoAdjust="0"/>
    <p:restoredTop sz="87172" autoAdjust="0"/>
  </p:normalViewPr>
  <p:slideViewPr>
    <p:cSldViewPr>
      <p:cViewPr varScale="1">
        <p:scale>
          <a:sx n="104" d="100"/>
          <a:sy n="104" d="100"/>
        </p:scale>
        <p:origin x="-786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leichschenkliges Dreieck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de-DE"/>
              <a:t>28.01.2016</a:t>
            </a:fld>
            <a:endParaRPr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leichschenkliges Dreieck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de-DE"/>
              <a:t>28.01.2016</a:t>
            </a:fld>
            <a:endParaRPr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Textmasterformat bearbeiten</a:t>
            </a:r>
          </a:p>
          <a:p>
            <a:pPr lvl="1"/>
            <a:r>
              <a:rPr/>
              <a:t>Zweite Ebene</a:t>
            </a:r>
          </a:p>
          <a:p>
            <a:pPr lvl="2"/>
            <a:r>
              <a:rPr/>
              <a:t>Dritte Ebene</a:t>
            </a:r>
          </a:p>
          <a:p>
            <a:pPr lvl="3"/>
            <a:r>
              <a:rPr/>
              <a:t>Vierte Ebene</a:t>
            </a:r>
          </a:p>
          <a:p>
            <a:pPr lvl="4"/>
            <a:r>
              <a:rPr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50143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47321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1278988" y="116632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 userDrawn="1"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 userDrawn="1"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 userDrawn="1"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 userDrawn="1"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 userDrawn="1"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026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33207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84339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1471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3311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7718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0268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9630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179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3987-6305-4E2A-BF18-EF013ECE927B}" type="datetimeFigureOut">
              <a:rPr lang="de-DE" noProof="0" smtClean="0"/>
              <a:pPr/>
              <a:t>28.01.2016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1278988" y="116632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 userDrawn="1"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 userDrawn="1"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 userDrawn="1"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 userDrawn="1"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 userDrawn="1"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273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oG58E970BMY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G58E970BMY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01924" y="116632"/>
            <a:ext cx="9223103" cy="5832648"/>
          </a:xfrm>
          <a:prstGeom prst="rect">
            <a:avLst/>
          </a:prstGeom>
        </p:spPr>
      </p:pic>
      <p:pic>
        <p:nvPicPr>
          <p:cNvPr id="3" name="Picture 2" descr="https://www.youtube.com/yt/brand/media/image/YouTube-logo-full_color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0" t="24281" r="13124" b="21087"/>
          <a:stretch/>
        </p:blipFill>
        <p:spPr bwMode="auto">
          <a:xfrm>
            <a:off x="4582244" y="6140361"/>
            <a:ext cx="136815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806380" y="6326768"/>
            <a:ext cx="9505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にリンクしています。オンライン環境で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24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0940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a05ff7166564b7debfaef58399b106c2bad8a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54439A8-AEAD-4747-A105-B15A7CD021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</Words>
  <Application>Microsoft Office PowerPoint</Application>
  <PresentationFormat>ユーザー設定</PresentationFormat>
  <Paragraphs>1</Paragraphs>
  <Slides>1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Pゴシック体S</vt:lpstr>
      <vt:lpstr>Eras Bold ITC</vt:lpstr>
      <vt:lpstr>ＭＳ Ｐゴシック</vt:lpstr>
      <vt:lpstr>メイリオ</vt:lpstr>
      <vt:lpstr>Arial</vt:lpstr>
      <vt:lpstr>Calibri</vt:lpstr>
      <vt:lpstr>Calibri Light</vt:lpstr>
      <vt:lpstr>Century Gothic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Poverty: Causes and Solutions</dc:title>
  <dc:creator/>
  <cp:keywords/>
  <cp:lastModifiedBy/>
  <cp:revision>1</cp:revision>
  <dcterms:created xsi:type="dcterms:W3CDTF">2014-03-13T15:34:06Z</dcterms:created>
  <dcterms:modified xsi:type="dcterms:W3CDTF">2016-01-28T02:39:00Z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