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1"/>
  </p:notesMasterIdLst>
  <p:handoutMasterIdLst>
    <p:handoutMasterId r:id="rId12"/>
  </p:handoutMasterIdLst>
  <p:sldIdLst>
    <p:sldId id="348" r:id="rId2"/>
    <p:sldId id="349" r:id="rId3"/>
    <p:sldId id="350" r:id="rId4"/>
    <p:sldId id="351" r:id="rId5"/>
    <p:sldId id="352" r:id="rId6"/>
    <p:sldId id="353" r:id="rId7"/>
    <p:sldId id="354" r:id="rId8"/>
    <p:sldId id="357" r:id="rId9"/>
    <p:sldId id="355" r:id="rId10"/>
  </p:sldIdLst>
  <p:sldSz cx="12192000" cy="6858000"/>
  <p:notesSz cx="10020300" cy="6888163"/>
  <p:custDataLst>
    <p:tags r:id="rId13"/>
  </p:custData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pitchFamily="18" charset="0"/>
        <a:ea typeface="HGP創英角ｺﾞｼｯｸUB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pitchFamily="18" charset="0"/>
        <a:ea typeface="HGP創英角ｺﾞｼｯｸUB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pitchFamily="18" charset="0"/>
        <a:ea typeface="HGP創英角ｺﾞｼｯｸUB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pitchFamily="18" charset="0"/>
        <a:ea typeface="HGP創英角ｺﾞｼｯｸUB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pitchFamily="18" charset="0"/>
        <a:ea typeface="HGP創英角ｺﾞｼｯｸUB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" pitchFamily="18" charset="0"/>
        <a:ea typeface="HGP創英角ｺﾞｼｯｸUB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" pitchFamily="18" charset="0"/>
        <a:ea typeface="HGP創英角ｺﾞｼｯｸUB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" pitchFamily="18" charset="0"/>
        <a:ea typeface="HGP創英角ｺﾞｼｯｸUB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" pitchFamily="18" charset="0"/>
        <a:ea typeface="HGP創英角ｺﾞｼｯｸUB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FF66FF"/>
    <a:srgbClr val="0000FF"/>
    <a:srgbClr val="9966FF"/>
    <a:srgbClr val="00FFFF"/>
    <a:srgbClr val="00FF99"/>
    <a:srgbClr val="FF0066"/>
    <a:srgbClr val="66FFCC"/>
    <a:srgbClr val="00CC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1" autoAdjust="0"/>
    <p:restoredTop sz="94670" autoAdjust="0"/>
  </p:normalViewPr>
  <p:slideViewPr>
    <p:cSldViewPr>
      <p:cViewPr varScale="1">
        <p:scale>
          <a:sx n="116" d="100"/>
          <a:sy n="116" d="100"/>
        </p:scale>
        <p:origin x="84" y="2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341591" cy="34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Osaka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76399" y="1"/>
            <a:ext cx="4341591" cy="34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Osaka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42227"/>
            <a:ext cx="4341591" cy="34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Osaka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76399" y="6542227"/>
            <a:ext cx="4341591" cy="34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Osaka" charset="-128"/>
              </a:defRPr>
            </a:lvl1pPr>
          </a:lstStyle>
          <a:p>
            <a:pPr>
              <a:defRPr/>
            </a:pPr>
            <a:fld id="{C0603CC9-E489-416A-B327-6065DD26C2C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5406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341591" cy="34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defTabSz="966788">
              <a:defRPr sz="1300" smtClean="0">
                <a:ea typeface="Osaka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76399" y="1"/>
            <a:ext cx="4341591" cy="34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ea typeface="Osaka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14625" y="515938"/>
            <a:ext cx="4591050" cy="2582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02263" y="3271659"/>
            <a:ext cx="8015778" cy="31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42227"/>
            <a:ext cx="4341591" cy="34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>
                <a:ea typeface="Osaka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76399" y="6542227"/>
            <a:ext cx="4341591" cy="34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ea typeface="Osaka" charset="-128"/>
              </a:defRPr>
            </a:lvl1pPr>
          </a:lstStyle>
          <a:p>
            <a:pPr>
              <a:defRPr/>
            </a:pPr>
            <a:fld id="{BA3AA2FB-F9FE-4A13-8B8B-FE27F58EF37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472866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Osaka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Osaka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Osaka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Osaka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Osaka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20287-69B5-4FB0-AAEA-A6EC8DD4DE0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45185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B4E6F-E2C0-4FB8-8E69-AD5D95D08F4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75523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E25E7-5E97-4419-B384-2911E32F6E9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7202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9C587-917C-4FB7-BB29-AEAAE3B9D69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54743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F5B1E-D236-41DB-BAE9-793D5F4D604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00302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B802B-2493-41EE-A732-C00985EC880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30457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EB375-5F9D-4C35-BAA8-2B67C86C32F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85095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EBAD3-7B15-44E5-9E08-FA184990B8F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53419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703FF-E67C-4B43-B376-08CA91B827F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960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54934-24B5-4B2C-B288-22689750CC4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0963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944E3-E956-437E-A221-4F8F0200F7B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42657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8.xml"/><Relationship Id="rId3" Type="http://schemas.openxmlformats.org/officeDocument/2006/relationships/image" Target="../media/image2.png"/><Relationship Id="rId7" Type="http://schemas.openxmlformats.org/officeDocument/2006/relationships/slide" Target="slide2.xml"/><Relationship Id="rId12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slide" Target="slide6.xml"/><Relationship Id="rId5" Type="http://schemas.openxmlformats.org/officeDocument/2006/relationships/image" Target="../media/image3.png"/><Relationship Id="rId15" Type="http://schemas.openxmlformats.org/officeDocument/2006/relationships/image" Target="../media/image4.png"/><Relationship Id="rId10" Type="http://schemas.openxmlformats.org/officeDocument/2006/relationships/slide" Target="slide5.xml"/><Relationship Id="rId4" Type="http://schemas.microsoft.com/office/2007/relationships/hdphoto" Target="../media/hdphoto1.wdp"/><Relationship Id="rId9" Type="http://schemas.openxmlformats.org/officeDocument/2006/relationships/slide" Target="slide4.xml"/><Relationship Id="rId14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O4LBhExTxlc?rel=0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hHAj9ZlxBRg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HDWj4g5zYJo?rel=0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3CIvhGbCeM?rel=0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opSxFqR_Px8?rel=0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6wE1GG9Yq0?rel=0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3ez5QQeCXQU?rel=0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abPiUfBWfeQ?rel=0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3" r="7390" b="37608"/>
          <a:stretch/>
        </p:blipFill>
        <p:spPr>
          <a:xfrm>
            <a:off x="0" y="718"/>
            <a:ext cx="4511824" cy="113898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18" t="24370" r="1447" b="21763"/>
          <a:stretch/>
        </p:blipFill>
        <p:spPr>
          <a:xfrm>
            <a:off x="0" y="1052736"/>
            <a:ext cx="12192000" cy="473829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0" t="31038" r="2751" b="37359"/>
          <a:stretch/>
        </p:blipFill>
        <p:spPr>
          <a:xfrm>
            <a:off x="7472390" y="5791026"/>
            <a:ext cx="4727848" cy="1052018"/>
          </a:xfrm>
          <a:prstGeom prst="rect">
            <a:avLst/>
          </a:prstGeom>
        </p:spPr>
      </p:pic>
      <p:sp>
        <p:nvSpPr>
          <p:cNvPr id="13" name="円/楕円 12">
            <a:hlinkClick r:id="rId7" action="ppaction://hlinksldjump"/>
          </p:cNvPr>
          <p:cNvSpPr/>
          <p:nvPr/>
        </p:nvSpPr>
        <p:spPr>
          <a:xfrm>
            <a:off x="10992544" y="3284984"/>
            <a:ext cx="432048" cy="432048"/>
          </a:xfrm>
          <a:prstGeom prst="ellipse">
            <a:avLst/>
          </a:prstGeom>
          <a:solidFill>
            <a:srgbClr val="00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>
            <a:hlinkClick r:id="rId8" action="ppaction://hlinksldjump"/>
          </p:cNvPr>
          <p:cNvSpPr/>
          <p:nvPr/>
        </p:nvSpPr>
        <p:spPr>
          <a:xfrm>
            <a:off x="9444880" y="3307068"/>
            <a:ext cx="432048" cy="432048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>
            <a:hlinkClick r:id="rId9" action="ppaction://hlinksldjump"/>
          </p:cNvPr>
          <p:cNvSpPr/>
          <p:nvPr/>
        </p:nvSpPr>
        <p:spPr>
          <a:xfrm>
            <a:off x="8719840" y="3333906"/>
            <a:ext cx="432048" cy="432048"/>
          </a:xfrm>
          <a:prstGeom prst="ellipse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>
            <a:hlinkClick r:id="rId10" action="ppaction://hlinksldjump"/>
          </p:cNvPr>
          <p:cNvSpPr/>
          <p:nvPr/>
        </p:nvSpPr>
        <p:spPr>
          <a:xfrm>
            <a:off x="8032601" y="3333906"/>
            <a:ext cx="432048" cy="43204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>
            <a:hlinkClick r:id="rId11" action="ppaction://hlinksldjump"/>
          </p:cNvPr>
          <p:cNvSpPr/>
          <p:nvPr/>
        </p:nvSpPr>
        <p:spPr>
          <a:xfrm>
            <a:off x="7348054" y="3351297"/>
            <a:ext cx="432048" cy="43204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>
            <a:hlinkClick r:id="rId12" action="ppaction://hlinksldjump"/>
          </p:cNvPr>
          <p:cNvSpPr/>
          <p:nvPr/>
        </p:nvSpPr>
        <p:spPr>
          <a:xfrm>
            <a:off x="6623014" y="3351297"/>
            <a:ext cx="432048" cy="43204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>
            <a:hlinkClick r:id="rId13" action="ppaction://hlinksldjump"/>
          </p:cNvPr>
          <p:cNvSpPr/>
          <p:nvPr/>
        </p:nvSpPr>
        <p:spPr>
          <a:xfrm>
            <a:off x="5958540" y="3351297"/>
            <a:ext cx="432048" cy="432048"/>
          </a:xfrm>
          <a:prstGeom prst="ellips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>
            <a:hlinkClick r:id="rId14" action="ppaction://hlinksldjump"/>
          </p:cNvPr>
          <p:cNvSpPr/>
          <p:nvPr/>
        </p:nvSpPr>
        <p:spPr>
          <a:xfrm>
            <a:off x="5291374" y="3354548"/>
            <a:ext cx="432048" cy="432048"/>
          </a:xfrm>
          <a:prstGeom prst="ellipse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6236" flipH="1">
            <a:off x="6337418" y="-61307"/>
            <a:ext cx="1397985" cy="1626350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7601957" y="185892"/>
            <a:ext cx="4601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見たい駅の</a:t>
            </a:r>
            <a:r>
              <a:rPr kumimoji="1" lang="ja-JP" altLang="en-US" sz="36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</a:t>
            </a:r>
            <a:r>
              <a:rPr kumimoji="1" lang="ja-JP" altLang="en-US" sz="28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をクリック！</a:t>
            </a:r>
            <a:endParaRPr kumimoji="1" lang="ja-JP" altLang="en-US" sz="28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41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60794 -0.0004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0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6236" flipH="1">
            <a:off x="56892" y="4341570"/>
            <a:ext cx="1779336" cy="206999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07368" y="24287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 smtClean="0">
                <a:solidFill>
                  <a:schemeClr val="bg1"/>
                </a:solidFill>
                <a:latin typeface="HGP創英角ｺﾞｼｯｸUB" panose="020B0900000000000000" pitchFamily="50" charset="-128"/>
              </a:rPr>
              <a:t>梅  田   Ｕｍｅｄａ</a:t>
            </a:r>
            <a:endParaRPr kumimoji="1" lang="ja-JP" altLang="en-US" sz="5400" dirty="0">
              <a:solidFill>
                <a:schemeClr val="bg1"/>
              </a:solidFill>
              <a:latin typeface="HGP創英角ｺﾞｼｯｸUB" panose="020B09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95400" y="6273225"/>
            <a:ext cx="1592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spc="300" dirty="0" smtClean="0">
                <a:solidFill>
                  <a:schemeClr val="bg1"/>
                </a:solidFill>
                <a:latin typeface="Showcard Gothic" panose="04020904020102020604" pitchFamily="82" charset="0"/>
              </a:rPr>
              <a:t>TOP</a:t>
            </a:r>
            <a:endParaRPr kumimoji="1" lang="ja-JP" altLang="en-US" sz="3200" spc="300" dirty="0">
              <a:solidFill>
                <a:schemeClr val="bg1"/>
              </a:solidFill>
              <a:latin typeface="Showcard Gothic" panose="04020904020102020604" pitchFamily="82" charset="0"/>
            </a:endParaRPr>
          </a:p>
        </p:txBody>
      </p:sp>
      <p:pic>
        <p:nvPicPr>
          <p:cNvPr id="5" name="O4LBhExTxlc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135560" y="1208097"/>
            <a:ext cx="10056440" cy="5656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prstDash val="solid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87840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6236" flipH="1">
            <a:off x="56892" y="4341570"/>
            <a:ext cx="1779336" cy="206999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07368" y="24287"/>
            <a:ext cx="9145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 smtClean="0">
                <a:solidFill>
                  <a:schemeClr val="bg1"/>
                </a:solidFill>
                <a:latin typeface="HGP創英角ｺﾞｼｯｸUB" panose="020B0900000000000000" pitchFamily="50" charset="-128"/>
              </a:rPr>
              <a:t>淀屋橋   Ｙｏｄｏｙａｂａｓｈｉ</a:t>
            </a:r>
            <a:endParaRPr kumimoji="1" lang="ja-JP" altLang="en-US" sz="5400" dirty="0">
              <a:solidFill>
                <a:schemeClr val="bg1"/>
              </a:solidFill>
              <a:latin typeface="HGP創英角ｺﾞｼｯｸUB" panose="020B09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95400" y="6273225"/>
            <a:ext cx="1592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spc="300" dirty="0" smtClean="0">
                <a:solidFill>
                  <a:schemeClr val="bg1"/>
                </a:solidFill>
                <a:latin typeface="Showcard Gothic" panose="04020904020102020604" pitchFamily="82" charset="0"/>
              </a:rPr>
              <a:t>TOP</a:t>
            </a:r>
            <a:endParaRPr kumimoji="1" lang="ja-JP" altLang="en-US" sz="3200" spc="300" dirty="0">
              <a:solidFill>
                <a:schemeClr val="bg1"/>
              </a:solidFill>
              <a:latin typeface="Showcard Gothic" panose="04020904020102020604" pitchFamily="82" charset="0"/>
            </a:endParaRPr>
          </a:p>
        </p:txBody>
      </p:sp>
      <p:pic>
        <p:nvPicPr>
          <p:cNvPr id="10" name="hHAj9ZlxBRg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135560" y="1203274"/>
            <a:ext cx="10052846" cy="5654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prstDash val="solid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29156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6236" flipH="1">
            <a:off x="56892" y="4341570"/>
            <a:ext cx="1779336" cy="206999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07368" y="24287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 smtClean="0">
                <a:solidFill>
                  <a:schemeClr val="bg1"/>
                </a:solidFill>
                <a:latin typeface="HGP創英角ｺﾞｼｯｸUB" panose="020B0900000000000000" pitchFamily="50" charset="-128"/>
              </a:rPr>
              <a:t>本  町   Ｈｏｍｍａｃｈｉ</a:t>
            </a:r>
            <a:endParaRPr kumimoji="1" lang="ja-JP" altLang="en-US" sz="5400" dirty="0">
              <a:solidFill>
                <a:schemeClr val="bg1"/>
              </a:solidFill>
              <a:latin typeface="HGP創英角ｺﾞｼｯｸUB" panose="020B09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95400" y="6273225"/>
            <a:ext cx="1592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spc="300" dirty="0" smtClean="0">
                <a:solidFill>
                  <a:schemeClr val="bg1"/>
                </a:solidFill>
                <a:latin typeface="Showcard Gothic" panose="04020904020102020604" pitchFamily="82" charset="0"/>
              </a:rPr>
              <a:t>TOP</a:t>
            </a:r>
            <a:endParaRPr kumimoji="1" lang="ja-JP" altLang="en-US" sz="3200" spc="300" dirty="0">
              <a:solidFill>
                <a:schemeClr val="bg1"/>
              </a:solidFill>
              <a:latin typeface="Showcard Gothic" panose="04020904020102020604" pitchFamily="82" charset="0"/>
            </a:endParaRPr>
          </a:p>
        </p:txBody>
      </p:sp>
      <p:pic>
        <p:nvPicPr>
          <p:cNvPr id="2" name="HDWj4g5zYJo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287578" y="1273619"/>
            <a:ext cx="9904422" cy="5571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prstDash val="solid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69229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6236" flipH="1">
            <a:off x="56892" y="4341570"/>
            <a:ext cx="1779336" cy="206999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07368" y="24287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 smtClean="0">
                <a:solidFill>
                  <a:schemeClr val="bg1"/>
                </a:solidFill>
                <a:latin typeface="HGP創英角ｺﾞｼｯｸUB" panose="020B0900000000000000" pitchFamily="50" charset="-128"/>
              </a:rPr>
              <a:t>心斎橋   Ｓｈｉｎｓａｉｂａｓｈｉ</a:t>
            </a:r>
            <a:endParaRPr kumimoji="1" lang="ja-JP" altLang="en-US" sz="5400" dirty="0">
              <a:solidFill>
                <a:schemeClr val="bg1"/>
              </a:solidFill>
              <a:latin typeface="HGP創英角ｺﾞｼｯｸUB" panose="020B09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95400" y="6273225"/>
            <a:ext cx="1592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spc="300" dirty="0" smtClean="0">
                <a:solidFill>
                  <a:schemeClr val="bg1"/>
                </a:solidFill>
                <a:latin typeface="Showcard Gothic" panose="04020904020102020604" pitchFamily="82" charset="0"/>
              </a:rPr>
              <a:t>TOP</a:t>
            </a:r>
            <a:endParaRPr kumimoji="1" lang="ja-JP" altLang="en-US" sz="3200" spc="300" dirty="0">
              <a:solidFill>
                <a:schemeClr val="bg1"/>
              </a:solidFill>
              <a:latin typeface="Showcard Gothic" panose="04020904020102020604" pitchFamily="82" charset="0"/>
            </a:endParaRPr>
          </a:p>
        </p:txBody>
      </p:sp>
      <p:pic>
        <p:nvPicPr>
          <p:cNvPr id="3" name="F3CIvhGbCeM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219692" y="1241757"/>
            <a:ext cx="9984432" cy="5616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prstDash val="solid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66435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6236" flipH="1">
            <a:off x="56892" y="4341570"/>
            <a:ext cx="1779336" cy="206999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07368" y="24287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 smtClean="0">
                <a:solidFill>
                  <a:schemeClr val="bg1"/>
                </a:solidFill>
                <a:latin typeface="HGP創英角ｺﾞｼｯｸUB" panose="020B0900000000000000" pitchFamily="50" charset="-128"/>
              </a:rPr>
              <a:t>なんば   Ｎａｍｂａ</a:t>
            </a:r>
            <a:endParaRPr kumimoji="1" lang="ja-JP" altLang="en-US" sz="5400" dirty="0">
              <a:solidFill>
                <a:schemeClr val="bg1"/>
              </a:solidFill>
              <a:latin typeface="HGP創英角ｺﾞｼｯｸUB" panose="020B09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95400" y="6273225"/>
            <a:ext cx="1592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spc="300" dirty="0" smtClean="0">
                <a:solidFill>
                  <a:schemeClr val="bg1"/>
                </a:solidFill>
                <a:latin typeface="Showcard Gothic" panose="04020904020102020604" pitchFamily="82" charset="0"/>
              </a:rPr>
              <a:t>TOP</a:t>
            </a:r>
            <a:endParaRPr kumimoji="1" lang="ja-JP" altLang="en-US" sz="3200" spc="300" dirty="0">
              <a:solidFill>
                <a:schemeClr val="bg1"/>
              </a:solidFill>
              <a:latin typeface="Showcard Gothic" panose="04020904020102020604" pitchFamily="82" charset="0"/>
            </a:endParaRPr>
          </a:p>
        </p:txBody>
      </p:sp>
      <p:pic>
        <p:nvPicPr>
          <p:cNvPr id="2" name="opSxFqR_Px8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063552" y="1119711"/>
            <a:ext cx="10128448" cy="5715635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907086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6236" flipH="1">
            <a:off x="56892" y="4341570"/>
            <a:ext cx="1779336" cy="206999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07368" y="24287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 smtClean="0">
                <a:solidFill>
                  <a:schemeClr val="bg1"/>
                </a:solidFill>
                <a:latin typeface="HGP創英角ｺﾞｼｯｸUB" panose="020B0900000000000000" pitchFamily="50" charset="-128"/>
              </a:rPr>
              <a:t>大国町   Ｄａｉｋｏｋｕｃｈｏ</a:t>
            </a:r>
            <a:endParaRPr kumimoji="1" lang="ja-JP" altLang="en-US" sz="5400" dirty="0">
              <a:solidFill>
                <a:schemeClr val="bg1"/>
              </a:solidFill>
              <a:latin typeface="HGP創英角ｺﾞｼｯｸUB" panose="020B09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95400" y="6273225"/>
            <a:ext cx="1592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spc="300" dirty="0" smtClean="0">
                <a:solidFill>
                  <a:schemeClr val="bg1"/>
                </a:solidFill>
                <a:latin typeface="Showcard Gothic" panose="04020904020102020604" pitchFamily="82" charset="0"/>
              </a:rPr>
              <a:t>TOP</a:t>
            </a:r>
            <a:endParaRPr kumimoji="1" lang="ja-JP" altLang="en-US" sz="3200" spc="300" dirty="0">
              <a:solidFill>
                <a:schemeClr val="bg1"/>
              </a:solidFill>
              <a:latin typeface="Showcard Gothic" panose="04020904020102020604" pitchFamily="82" charset="0"/>
            </a:endParaRPr>
          </a:p>
        </p:txBody>
      </p:sp>
      <p:pic>
        <p:nvPicPr>
          <p:cNvPr id="3" name="v6wE1GG9Yq0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991544" y="1078217"/>
            <a:ext cx="10188916" cy="5786628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145042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6236" flipH="1">
            <a:off x="56892" y="4341570"/>
            <a:ext cx="1779336" cy="206999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07368" y="24287"/>
            <a:ext cx="9937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 smtClean="0">
                <a:solidFill>
                  <a:schemeClr val="bg1"/>
                </a:solidFill>
                <a:latin typeface="HGP創英角ｺﾞｼｯｸUB" panose="020B0900000000000000" pitchFamily="50" charset="-128"/>
              </a:rPr>
              <a:t>動物園前   Ｄｏｂｕｔｓｕｅｎ</a:t>
            </a:r>
            <a:r>
              <a:rPr kumimoji="1" lang="en-US" altLang="ja-JP" sz="5400" dirty="0" smtClean="0">
                <a:solidFill>
                  <a:schemeClr val="bg1"/>
                </a:solidFill>
                <a:latin typeface="HGP創英角ｺﾞｼｯｸUB" panose="020B0900000000000000" pitchFamily="50" charset="-128"/>
              </a:rPr>
              <a:t>-</a:t>
            </a:r>
            <a:r>
              <a:rPr kumimoji="1" lang="ja-JP" altLang="en-US" sz="5400" dirty="0" smtClean="0">
                <a:solidFill>
                  <a:schemeClr val="bg1"/>
                </a:solidFill>
                <a:latin typeface="HGP創英角ｺﾞｼｯｸUB" panose="020B0900000000000000" pitchFamily="50" charset="-128"/>
              </a:rPr>
              <a:t>ｍａｅ</a:t>
            </a:r>
            <a:endParaRPr kumimoji="1" lang="ja-JP" altLang="en-US" sz="5400" dirty="0">
              <a:solidFill>
                <a:schemeClr val="bg1"/>
              </a:solidFill>
              <a:latin typeface="HGP創英角ｺﾞｼｯｸUB" panose="020B09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95400" y="6273225"/>
            <a:ext cx="1592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spc="300" dirty="0" smtClean="0">
                <a:solidFill>
                  <a:schemeClr val="bg1"/>
                </a:solidFill>
                <a:latin typeface="Showcard Gothic" panose="04020904020102020604" pitchFamily="82" charset="0"/>
              </a:rPr>
              <a:t>TOP</a:t>
            </a:r>
            <a:endParaRPr kumimoji="1" lang="ja-JP" altLang="en-US" sz="3200" spc="300" dirty="0">
              <a:solidFill>
                <a:schemeClr val="bg1"/>
              </a:solidFill>
              <a:latin typeface="Showcard Gothic" panose="04020904020102020604" pitchFamily="82" charset="0"/>
            </a:endParaRPr>
          </a:p>
        </p:txBody>
      </p:sp>
      <p:pic>
        <p:nvPicPr>
          <p:cNvPr id="3" name="3ez5QQeCXQU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991544" y="1127088"/>
            <a:ext cx="10200456" cy="5737757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73924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6236" flipH="1">
            <a:off x="56892" y="4341570"/>
            <a:ext cx="1779336" cy="206999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07368" y="24287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 smtClean="0">
                <a:solidFill>
                  <a:schemeClr val="bg1"/>
                </a:solidFill>
                <a:latin typeface="HGP創英角ｺﾞｼｯｸUB" panose="020B0900000000000000" pitchFamily="50" charset="-128"/>
              </a:rPr>
              <a:t>天王寺   Ｔｅｎｎｏｊｉ</a:t>
            </a:r>
            <a:endParaRPr kumimoji="1" lang="ja-JP" altLang="en-US" sz="5400" dirty="0">
              <a:solidFill>
                <a:schemeClr val="bg1"/>
              </a:solidFill>
              <a:latin typeface="HGP創英角ｺﾞｼｯｸUB" panose="020B09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95400" y="6273225"/>
            <a:ext cx="1592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spc="300" dirty="0" smtClean="0">
                <a:solidFill>
                  <a:schemeClr val="bg1"/>
                </a:solidFill>
                <a:latin typeface="Showcard Gothic" panose="04020904020102020604" pitchFamily="82" charset="0"/>
              </a:rPr>
              <a:t>TOP</a:t>
            </a:r>
            <a:endParaRPr kumimoji="1" lang="ja-JP" altLang="en-US" sz="3200" spc="300" dirty="0">
              <a:solidFill>
                <a:schemeClr val="bg1"/>
              </a:solidFill>
              <a:latin typeface="Showcard Gothic" panose="04020904020102020604" pitchFamily="82" charset="0"/>
            </a:endParaRPr>
          </a:p>
        </p:txBody>
      </p:sp>
      <p:pic>
        <p:nvPicPr>
          <p:cNvPr id="3" name="abPiUfBWfeQ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207568" y="1251823"/>
            <a:ext cx="9978705" cy="56130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prstDash val="solid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415041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cc36edeb12f870439cfc6d86a21d39c2f7715"/>
</p:tagLst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2566</TotalTime>
  <Words>38</Words>
  <Application>Microsoft Office PowerPoint</Application>
  <PresentationFormat>ワイド画面</PresentationFormat>
  <Paragraphs>17</Paragraphs>
  <Slides>9</Slides>
  <Notes>0</Notes>
  <HiddenSlides>0</HiddenSlides>
  <MMClips>8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7" baseType="lpstr">
      <vt:lpstr>HGP創英角ｺﾞｼｯｸUB</vt:lpstr>
      <vt:lpstr>HG丸ｺﾞｼｯｸM-PRO</vt:lpstr>
      <vt:lpstr>ＭＳ Ｐゴシック</vt:lpstr>
      <vt:lpstr>Osaka</vt:lpstr>
      <vt:lpstr>Showcard Gothic</vt:lpstr>
      <vt:lpstr>Arial</vt:lpstr>
      <vt:lpstr>Times</vt:lpstr>
      <vt:lpstr>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デフ・コミュニケーションズ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inaba michio</dc:creator>
  <cp:lastModifiedBy>稲葉通太</cp:lastModifiedBy>
  <cp:revision>318</cp:revision>
  <dcterms:created xsi:type="dcterms:W3CDTF">2007-10-10T14:07:01Z</dcterms:created>
  <dcterms:modified xsi:type="dcterms:W3CDTF">2016-01-16T05:48:12Z</dcterms:modified>
</cp:coreProperties>
</file>