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2188825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2" autoAdjust="0"/>
    <p:restoredTop sz="87172" autoAdjust="0"/>
  </p:normalViewPr>
  <p:slideViewPr>
    <p:cSldViewPr>
      <p:cViewPr varScale="1">
        <p:scale>
          <a:sx n="104" d="100"/>
          <a:sy n="104" d="100"/>
        </p:scale>
        <p:origin x="-174" y="102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leichschenkliges Dreieck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de-DE"/>
              <a:t>26.01.2016</a:t>
            </a:fld>
            <a:endParaRPr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leichschenkliges Dreieck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de-DE"/>
              <a:t>26.01.2016</a:t>
            </a:fld>
            <a:endParaRPr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Textmasterformat bearbeiten</a:t>
            </a:r>
          </a:p>
          <a:p>
            <a:pPr lvl="1"/>
            <a:r>
              <a:rPr/>
              <a:t>Zweite Ebene</a:t>
            </a:r>
          </a:p>
          <a:p>
            <a:pPr lvl="2"/>
            <a:r>
              <a:rPr/>
              <a:t>Dritte Ebene</a:t>
            </a:r>
          </a:p>
          <a:p>
            <a:pPr lvl="3"/>
            <a:r>
              <a:rPr/>
              <a:t>Vierte Ebene</a:t>
            </a:r>
          </a:p>
          <a:p>
            <a:pPr lvl="4"/>
            <a:r>
              <a:rPr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C971FF-EF28-4195-A575-329446EFAA55}" type="slidenum">
              <a:rPr lang="en-US" altLang="ja-JP" smtClean="0"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4877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3603" y="1122363"/>
            <a:ext cx="9141619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3603" y="3602038"/>
            <a:ext cx="9141619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501435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473213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2628" y="365125"/>
            <a:ext cx="262821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7982" y="365125"/>
            <a:ext cx="7732286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1278988" y="116632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 userDrawn="1"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 userDrawn="1"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 userDrawn="1"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 userDrawn="1"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 userDrawn="1"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026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332077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633" y="1709739"/>
            <a:ext cx="10512862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633" y="4589464"/>
            <a:ext cx="10512862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84339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7982" y="1825625"/>
            <a:ext cx="5180251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0592" y="1825625"/>
            <a:ext cx="5180251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814713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569" y="365126"/>
            <a:ext cx="10512862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570" y="1681163"/>
            <a:ext cx="5156444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570" y="2505075"/>
            <a:ext cx="5156444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0593" y="1681163"/>
            <a:ext cx="518183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0593" y="2505075"/>
            <a:ext cx="518183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3311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2677184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102680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99630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570" y="457200"/>
            <a:ext cx="3931213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1838" y="987426"/>
            <a:ext cx="6170593" cy="4873625"/>
          </a:xfrm>
        </p:spPr>
        <p:txBody>
          <a:bodyPr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570" y="2057400"/>
            <a:ext cx="393121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noProof="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179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7982" y="365126"/>
            <a:ext cx="1051286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7982" y="1825625"/>
            <a:ext cx="105128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7982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33987-6305-4E2A-BF18-EF013ECE927B}" type="datetimeFigureOut">
              <a:rPr lang="de-DE" noProof="0" smtClean="0"/>
              <a:pPr/>
              <a:t>26.01.2016</a:t>
            </a:fld>
            <a:endParaRPr lang="de-DE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7549" y="6356351"/>
            <a:ext cx="41137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08357" y="6356351"/>
            <a:ext cx="27424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C87F6-986D-49E6-AF40-1B3A1EE8064D}" type="slidenum">
              <a:rPr lang="de-DE" noProof="0" smtClean="0"/>
              <a:pPr/>
              <a:t>‹#›</a:t>
            </a:fld>
            <a:endParaRPr lang="de-DE" noProof="0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1278988" y="116632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 userDrawn="1"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 userDrawn="1"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 userDrawn="1"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 userDrawn="1"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 userDrawn="1"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2739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kumimoji="1"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KQSv5ldbO0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KQSv5ldbO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673959" y="116632"/>
            <a:ext cx="9076730" cy="5904656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197868" y="6381328"/>
            <a:ext cx="10225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pic>
        <p:nvPicPr>
          <p:cNvPr id="1026" name="Picture 2" descr="https://www.youtube.com/yt/brand/media/image/YouTube-logo-full_color.pn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10" t="24281" r="13124" b="21087"/>
          <a:stretch/>
        </p:blipFill>
        <p:spPr bwMode="auto">
          <a:xfrm>
            <a:off x="4582244" y="6140361"/>
            <a:ext cx="136815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5806380" y="6326768"/>
            <a:ext cx="9505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にリンクしています。オンライン環境で</a:t>
            </a:r>
            <a:r>
              <a:rPr kumimoji="1" lang="en-US" altLang="ja-JP" sz="2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24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6730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502bd613bd2fc8e532b235de4e61d33615883e8c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54439A8-AEAD-4747-A105-B15A7CD021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</Words>
  <Application>Microsoft Office PowerPoint</Application>
  <PresentationFormat>ユーザー設定</PresentationFormat>
  <Paragraphs>2</Paragraphs>
  <Slides>1</Slides>
  <Notes>1</Notes>
  <HiddenSlides>0</HiddenSlides>
  <MMClips>1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Pゴシック体S</vt:lpstr>
      <vt:lpstr>Eras Bold ITC</vt:lpstr>
      <vt:lpstr>ＭＳ Ｐゴシック</vt:lpstr>
      <vt:lpstr>ＭＳ ゴシック</vt:lpstr>
      <vt:lpstr>メイリオ</vt:lpstr>
      <vt:lpstr>Arial</vt:lpstr>
      <vt:lpstr>Calibri</vt:lpstr>
      <vt:lpstr>Calibri Light</vt:lpstr>
      <vt:lpstr>Century Gothic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Poverty: Causes and Solutions</dc:title>
  <dc:creator/>
  <cp:keywords/>
  <cp:lastModifiedBy/>
  <cp:revision>1</cp:revision>
  <dcterms:created xsi:type="dcterms:W3CDTF">2014-03-13T15:34:06Z</dcterms:created>
  <dcterms:modified xsi:type="dcterms:W3CDTF">2016-01-26T12:02:14Z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TC028048919991</vt:lpwstr>
  </property>
</Properties>
</file>