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86" r:id="rId2"/>
    <p:sldId id="284" r:id="rId3"/>
    <p:sldId id="288" r:id="rId4"/>
    <p:sldId id="289" r:id="rId5"/>
    <p:sldId id="290" r:id="rId6"/>
    <p:sldId id="291" r:id="rId7"/>
    <p:sldId id="287" r:id="rId8"/>
  </p:sldIdLst>
  <p:sldSz cx="12192000" cy="6858000"/>
  <p:notesSz cx="6858000" cy="9144000"/>
  <p:custDataLst>
    <p:tags r:id="rId10"/>
  </p:custData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52E4369A-3618-4FB9-A363-7416C2AD5856}">
          <p14:sldIdLst>
            <p14:sldId id="286"/>
            <p14:sldId id="284"/>
            <p14:sldId id="288"/>
            <p14:sldId id="289"/>
            <p14:sldId id="290"/>
            <p14:sldId id="291"/>
            <p14:sldId id="287"/>
          </p14:sldIdLst>
        </p14:section>
        <p14:section name="タイトルなしのセクション" id="{06E1EB93-3A90-457D-875A-2DDE43EF9ED2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339966"/>
    <a:srgbClr val="FFCC00"/>
    <a:srgbClr val="339933"/>
    <a:srgbClr val="FF9933"/>
    <a:srgbClr val="5B9BD5"/>
    <a:srgbClr val="FF9900"/>
    <a:srgbClr val="00CC66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C8C88B-2247-467E-810D-992176423F82}" type="datetimeFigureOut">
              <a:rPr kumimoji="1" lang="ja-JP" altLang="en-US" smtClean="0"/>
              <a:t>2015/12/5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D2CFD-05F4-4739-AEDC-D639455DF59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233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C12D6-C114-4132-9936-18240A36F40B}" type="datetimeFigureOut">
              <a:rPr kumimoji="1" lang="ja-JP" altLang="en-US" smtClean="0"/>
              <a:t>2015/12/5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7DCC-49B4-452F-B72F-941A75032F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37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C12D6-C114-4132-9936-18240A36F40B}" type="datetimeFigureOut">
              <a:rPr kumimoji="1" lang="ja-JP" altLang="en-US" smtClean="0"/>
              <a:t>2015/12/5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7DCC-49B4-452F-B72F-941A75032F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162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C12D6-C114-4132-9936-18240A36F40B}" type="datetimeFigureOut">
              <a:rPr kumimoji="1" lang="ja-JP" altLang="en-US" smtClean="0"/>
              <a:t>2015/12/5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7DCC-49B4-452F-B72F-941A75032F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9037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C12D6-C114-4132-9936-18240A36F40B}" type="datetimeFigureOut">
              <a:rPr kumimoji="1" lang="ja-JP" altLang="en-US" smtClean="0"/>
              <a:t>2015/12/5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7DCC-49B4-452F-B72F-941A75032F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5122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C12D6-C114-4132-9936-18240A36F40B}" type="datetimeFigureOut">
              <a:rPr kumimoji="1" lang="ja-JP" altLang="en-US" smtClean="0"/>
              <a:t>2015/12/5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7DCC-49B4-452F-B72F-941A75032F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6935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C12D6-C114-4132-9936-18240A36F40B}" type="datetimeFigureOut">
              <a:rPr kumimoji="1" lang="ja-JP" altLang="en-US" smtClean="0"/>
              <a:t>2015/12/5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7DCC-49B4-452F-B72F-941A75032F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9862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C12D6-C114-4132-9936-18240A36F40B}" type="datetimeFigureOut">
              <a:rPr kumimoji="1" lang="ja-JP" altLang="en-US" smtClean="0"/>
              <a:t>2015/12/5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7DCC-49B4-452F-B72F-941A75032F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8264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C12D6-C114-4132-9936-18240A36F40B}" type="datetimeFigureOut">
              <a:rPr kumimoji="1" lang="ja-JP" altLang="en-US" smtClean="0"/>
              <a:t>2015/12/5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7DCC-49B4-452F-B72F-941A75032F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7476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C12D6-C114-4132-9936-18240A36F40B}" type="datetimeFigureOut">
              <a:rPr kumimoji="1" lang="ja-JP" altLang="en-US" smtClean="0"/>
              <a:t>2015/12/5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7DCC-49B4-452F-B72F-941A75032F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4637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C12D6-C114-4132-9936-18240A36F40B}" type="datetimeFigureOut">
              <a:rPr kumimoji="1" lang="ja-JP" altLang="en-US" smtClean="0"/>
              <a:t>2015/12/5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7DCC-49B4-452F-B72F-941A75032F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5655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C12D6-C114-4132-9936-18240A36F40B}" type="datetimeFigureOut">
              <a:rPr kumimoji="1" lang="ja-JP" altLang="en-US" smtClean="0"/>
              <a:t>2015/12/5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97DCC-49B4-452F-B72F-941A75032F1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8909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C12D6-C114-4132-9936-18240A36F40B}" type="datetimeFigureOut">
              <a:rPr kumimoji="1" lang="ja-JP" altLang="en-US" smtClean="0"/>
              <a:t>2015/12/5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97DCC-49B4-452F-B72F-941A75032F17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7" name="グループ化 6"/>
          <p:cNvGrpSpPr/>
          <p:nvPr userDrawn="1"/>
        </p:nvGrpSpPr>
        <p:grpSpPr>
          <a:xfrm>
            <a:off x="11182692" y="117425"/>
            <a:ext cx="1191302" cy="712206"/>
            <a:chOff x="16601716" y="92297"/>
            <a:chExt cx="1191302" cy="712206"/>
          </a:xfrm>
        </p:grpSpPr>
        <p:sp>
          <p:nvSpPr>
            <p:cNvPr id="8" name="二等辺三角形 7"/>
            <p:cNvSpPr/>
            <p:nvPr userDrawn="1"/>
          </p:nvSpPr>
          <p:spPr>
            <a:xfrm rot="2986989" flipH="1">
              <a:off x="17023356" y="104466"/>
              <a:ext cx="269350" cy="719450"/>
            </a:xfrm>
            <a:prstGeom prst="triangle">
              <a:avLst>
                <a:gd name="adj" fmla="val 98107"/>
              </a:avLst>
            </a:prstGeom>
            <a:solidFill>
              <a:srgbClr val="0066FF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/>
            </a:p>
          </p:txBody>
        </p:sp>
        <p:sp>
          <p:nvSpPr>
            <p:cNvPr id="9" name="二等辺三角形 8"/>
            <p:cNvSpPr/>
            <p:nvPr userDrawn="1"/>
          </p:nvSpPr>
          <p:spPr>
            <a:xfrm rot="13785906">
              <a:off x="16695228" y="618297"/>
              <a:ext cx="149087" cy="195122"/>
            </a:xfrm>
            <a:prstGeom prst="triangle">
              <a:avLst>
                <a:gd name="adj" fmla="val 27482"/>
              </a:avLst>
            </a:prstGeom>
            <a:solidFill>
              <a:srgbClr val="66FFFF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/>
            </a:p>
          </p:txBody>
        </p:sp>
        <p:sp>
          <p:nvSpPr>
            <p:cNvPr id="10" name="二等辺三角形 9"/>
            <p:cNvSpPr/>
            <p:nvPr userDrawn="1"/>
          </p:nvSpPr>
          <p:spPr>
            <a:xfrm rot="3330283">
              <a:off x="16836687" y="-142674"/>
              <a:ext cx="266839" cy="736782"/>
            </a:xfrm>
            <a:prstGeom prst="triangle">
              <a:avLst>
                <a:gd name="adj" fmla="val 100000"/>
              </a:avLst>
            </a:prstGeom>
            <a:solidFill>
              <a:srgbClr val="99FFCC">
                <a:alpha val="27059"/>
              </a:srgbClr>
            </a:solidFill>
            <a:ln w="63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ja-JP" altLang="en-US" dirty="0"/>
            </a:p>
          </p:txBody>
        </p:sp>
        <p:cxnSp>
          <p:nvCxnSpPr>
            <p:cNvPr id="11" name="直線コネクタ 10"/>
            <p:cNvCxnSpPr>
              <a:endCxn id="9" idx="0"/>
            </p:cNvCxnSpPr>
            <p:nvPr userDrawn="1"/>
          </p:nvCxnSpPr>
          <p:spPr>
            <a:xfrm flipH="1">
              <a:off x="16716978" y="539177"/>
              <a:ext cx="23562" cy="265326"/>
            </a:xfrm>
            <a:prstGeom prst="line">
              <a:avLst/>
            </a:prstGeom>
            <a:ln w="63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テキスト ボックス 2"/>
            <p:cNvSpPr txBox="1"/>
            <p:nvPr userDrawn="1"/>
          </p:nvSpPr>
          <p:spPr>
            <a:xfrm rot="21554659">
              <a:off x="16965285" y="421422"/>
              <a:ext cx="827733" cy="287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2000" dirty="0" smtClean="0">
                  <a:solidFill>
                    <a:srgbClr val="0099CC"/>
                  </a:solidFill>
                  <a:latin typeface="Eras Bold ITC" panose="020B0907030504020204" pitchFamily="34" charset="0"/>
                  <a:ea typeface="AR Pゴシック体S" panose="020B0600010101010101" pitchFamily="50" charset="-128"/>
                </a:rPr>
                <a:t>Edu</a:t>
              </a:r>
              <a:endParaRPr kumimoji="1" lang="ja-JP" altLang="en-US" sz="2000" dirty="0">
                <a:solidFill>
                  <a:srgbClr val="0099CC"/>
                </a:solidFill>
                <a:latin typeface="Eras Bold ITC" panose="020B0907030504020204" pitchFamily="34" charset="0"/>
                <a:ea typeface="AR Pゴシック体S" panose="020B0600010101010101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1906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2" y="110072"/>
            <a:ext cx="1860904" cy="186090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2944666" y="110072"/>
            <a:ext cx="85344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00"/>
              </a:lnSpc>
            </a:pPr>
            <a:r>
              <a:rPr kumimoji="1" lang="en-US" altLang="ja-JP" sz="60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Ⅰ</a:t>
            </a:r>
            <a:r>
              <a:rPr kumimoji="1" lang="ja-JP" altLang="en-US" sz="60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ａｍ Ｄｅａｆ</a:t>
            </a:r>
            <a:r>
              <a:rPr kumimoji="1" lang="en-US" altLang="ja-JP" sz="60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,</a:t>
            </a:r>
          </a:p>
          <a:p>
            <a:pPr>
              <a:lnSpc>
                <a:spcPts val="6000"/>
              </a:lnSpc>
            </a:pPr>
            <a:r>
              <a:rPr kumimoji="1" lang="en-US" altLang="ja-JP" sz="60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60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ａｎｄ ｐｏｏｒ ａｔ Ｅｎｇｌｉｓｈ</a:t>
            </a:r>
            <a:r>
              <a:rPr lang="en-US" altLang="ja-JP" sz="60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.</a:t>
            </a:r>
          </a:p>
          <a:p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85803" y="1954126"/>
            <a:ext cx="1207823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However, I would like to communicate with </a:t>
            </a:r>
            <a:endParaRPr lang="ja-JP" altLang="en-US" sz="4000" dirty="0" smtClean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en-US" altLang="ja-JP" sz="40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                                Friends</a:t>
            </a:r>
            <a:r>
              <a:rPr lang="ja-JP" altLang="en-US" sz="40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en-US" altLang="ja-JP" sz="40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of </a:t>
            </a:r>
            <a:r>
              <a:rPr lang="ja-JP" altLang="en-US" sz="5400" dirty="0" smtClean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Ｔｅａｍ４４</a:t>
            </a:r>
            <a:r>
              <a:rPr lang="en-US" altLang="ja-JP" sz="40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. </a:t>
            </a:r>
            <a:endParaRPr kumimoji="1" lang="ja-JP" altLang="en-US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 rot="21328797">
            <a:off x="1300034" y="3228176"/>
            <a:ext cx="10430277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900"/>
              </a:lnSpc>
            </a:pPr>
            <a:r>
              <a:rPr kumimoji="1" lang="ja-JP" altLang="en-US" sz="72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Ｗｅ ｏｖｅｒｃｏｍｅ</a:t>
            </a:r>
            <a:endParaRPr kumimoji="1" lang="en-US" altLang="ja-JP" sz="7200" dirty="0" smtClean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>
              <a:lnSpc>
                <a:spcPts val="12900"/>
              </a:lnSpc>
            </a:pPr>
            <a:r>
              <a:rPr lang="ja-JP" altLang="en-US" sz="7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r>
              <a:rPr lang="ja-JP" altLang="en-US" sz="72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</a:t>
            </a:r>
            <a:r>
              <a:rPr kumimoji="1" lang="ja-JP" altLang="en-US" sz="72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ｔｈｉｓ</a:t>
            </a:r>
            <a:r>
              <a:rPr kumimoji="1" lang="en-US" altLang="ja-JP" sz="72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kumimoji="1" lang="ja-JP" altLang="en-US" sz="16600" dirty="0" smtClean="0">
                <a:solidFill>
                  <a:schemeClr val="accent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ｃ</a:t>
            </a:r>
            <a:r>
              <a:rPr kumimoji="1" lang="ja-JP" altLang="en-US" sz="72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ｈａｌｌｅｎｇｅ</a:t>
            </a:r>
            <a:r>
              <a:rPr kumimoji="1" lang="en-US" altLang="ja-JP" sz="72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! </a:t>
            </a:r>
            <a:endParaRPr kumimoji="1" lang="ja-JP" altLang="en-US" sz="7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903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14"/>
    </mc:Choice>
    <mc:Fallback xmlns="">
      <p:transition advTm="8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564587" cy="6858000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10564587" y="0"/>
            <a:ext cx="1627413" cy="7478486"/>
            <a:chOff x="10564587" y="0"/>
            <a:chExt cx="1627413" cy="7478486"/>
          </a:xfrm>
        </p:grpSpPr>
        <p:sp>
          <p:nvSpPr>
            <p:cNvPr id="4" name="正方形/長方形 3"/>
            <p:cNvSpPr/>
            <p:nvPr/>
          </p:nvSpPr>
          <p:spPr>
            <a:xfrm>
              <a:off x="10564587" y="0"/>
              <a:ext cx="1627413" cy="6858000"/>
            </a:xfrm>
            <a:prstGeom prst="rect">
              <a:avLst/>
            </a:prstGeom>
            <a:solidFill>
              <a:srgbClr val="3399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10640719" y="1649186"/>
              <a:ext cx="1475147" cy="58293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kumimoji="1" lang="ja-JP" altLang="en-US" sz="8000" dirty="0" smtClean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ＴＥＡＭ </a:t>
              </a:r>
              <a:r>
                <a:rPr kumimoji="1" lang="en-US" altLang="ja-JP" sz="8000" dirty="0" smtClean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44</a:t>
              </a:r>
              <a:endParaRPr kumimoji="1" lang="ja-JP" altLang="en-US" sz="80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9117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469"/>
    </mc:Choice>
    <mc:Fallback xmlns="">
      <p:transition advTm="4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am44 oneno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0423"/>
          <a:stretch/>
        </p:blipFill>
        <p:spPr>
          <a:xfrm>
            <a:off x="0" y="0"/>
            <a:ext cx="12192000" cy="6898996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0" y="-646835"/>
            <a:ext cx="14535150" cy="1449949"/>
            <a:chOff x="0" y="-646835"/>
            <a:chExt cx="14535150" cy="1449949"/>
          </a:xfrm>
        </p:grpSpPr>
        <p:sp>
          <p:nvSpPr>
            <p:cNvPr id="5" name="正方形/長方形 4"/>
            <p:cNvSpPr/>
            <p:nvPr/>
          </p:nvSpPr>
          <p:spPr>
            <a:xfrm>
              <a:off x="0" y="-37308"/>
              <a:ext cx="12192000" cy="840422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3509341" y="-646835"/>
              <a:ext cx="11025809" cy="1449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900"/>
                </a:lnSpc>
              </a:pPr>
              <a:r>
                <a:rPr lang="ja-JP" altLang="en-US" sz="5400" dirty="0" smtClean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Ｗｅ ｃｏｌｌａｂｏｒａｔｅｄ </a:t>
              </a:r>
              <a:r>
                <a:rPr lang="en-US" altLang="ja-JP" sz="5400" dirty="0" smtClean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!</a:t>
              </a:r>
              <a:r>
                <a:rPr lang="ja-JP" altLang="en-US" sz="5400" dirty="0" smtClean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 </a:t>
              </a:r>
              <a:endParaRPr lang="ja-JP" altLang="en-US" sz="5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0" y="5462064"/>
            <a:ext cx="12192000" cy="1436934"/>
            <a:chOff x="0" y="-633820"/>
            <a:chExt cx="12192000" cy="1436934"/>
          </a:xfrm>
        </p:grpSpPr>
        <p:sp>
          <p:nvSpPr>
            <p:cNvPr id="9" name="正方形/長方形 8"/>
            <p:cNvSpPr/>
            <p:nvPr/>
          </p:nvSpPr>
          <p:spPr>
            <a:xfrm>
              <a:off x="0" y="-37308"/>
              <a:ext cx="12192000" cy="84042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1166191" y="-633820"/>
              <a:ext cx="11025809" cy="1436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900"/>
                </a:lnSpc>
              </a:pPr>
              <a:r>
                <a:rPr lang="en-US" altLang="ja-JP" sz="4800" dirty="0" smtClean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                           Microsoft  OneNote</a:t>
              </a:r>
              <a:endParaRPr lang="ja-JP" altLang="en-US" sz="4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6323043"/>
      </p:ext>
    </p:extLst>
  </p:cSld>
  <p:clrMapOvr>
    <a:masterClrMapping/>
  </p:clrMapOvr>
  <p:transition spd="slow" advTm="9754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088" objId="4"/>
        <p14:triggerEvt type="onClick" time="2088" objId="4"/>
        <p14:stopEvt time="8881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am44 J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3923"/>
          <a:stretch/>
        </p:blipFill>
        <p:spPr>
          <a:xfrm>
            <a:off x="0" y="350696"/>
            <a:ext cx="12192000" cy="6588947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0" y="-37308"/>
            <a:ext cx="12192000" cy="84042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/>
          <p:cNvGrpSpPr/>
          <p:nvPr/>
        </p:nvGrpSpPr>
        <p:grpSpPr>
          <a:xfrm>
            <a:off x="0" y="5462064"/>
            <a:ext cx="12192000" cy="1746632"/>
            <a:chOff x="0" y="-633820"/>
            <a:chExt cx="12192000" cy="1746632"/>
          </a:xfrm>
        </p:grpSpPr>
        <p:sp>
          <p:nvSpPr>
            <p:cNvPr id="9" name="正方形/長方形 8"/>
            <p:cNvSpPr/>
            <p:nvPr/>
          </p:nvSpPr>
          <p:spPr>
            <a:xfrm>
              <a:off x="0" y="-37308"/>
              <a:ext cx="12192000" cy="84042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1166191" y="-633820"/>
              <a:ext cx="11025809" cy="1746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900"/>
                </a:lnSpc>
              </a:pPr>
              <a:r>
                <a:rPr lang="en-US" altLang="ja-JP" sz="4800" dirty="0" smtClean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          Japanese </a:t>
              </a:r>
              <a:r>
                <a:rPr lang="ja-JP" altLang="en-US" sz="4800" dirty="0" smtClean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⇔ </a:t>
              </a:r>
              <a:r>
                <a:rPr lang="en-US" altLang="ja-JP" sz="4800" dirty="0" smtClean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English Translation</a:t>
              </a:r>
              <a:endParaRPr lang="ja-JP" altLang="en-US" sz="4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11" name="正方形/長方形 10"/>
          <p:cNvSpPr/>
          <p:nvPr/>
        </p:nvSpPr>
        <p:spPr>
          <a:xfrm>
            <a:off x="3509341" y="-646835"/>
            <a:ext cx="11025809" cy="1449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900"/>
              </a:lnSpc>
            </a:pPr>
            <a:r>
              <a:rPr lang="ja-JP" altLang="en-US" sz="5400" dirty="0" smtClean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Ｗｅ ｃｏｌｌａｂｏｒａｔｅｄ </a:t>
            </a:r>
            <a:r>
              <a:rPr lang="en-US" altLang="ja-JP" sz="5400" dirty="0" smtClean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!</a:t>
            </a:r>
            <a:r>
              <a:rPr lang="ja-JP" altLang="en-US" sz="5400" dirty="0" smtClean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endParaRPr lang="ja-JP" altLang="en-US" sz="54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3870958"/>
      </p:ext>
    </p:extLst>
  </p:cSld>
  <p:clrMapOvr>
    <a:masterClrMapping/>
  </p:clrMapOvr>
  <p:transition spd="slow" advTm="17686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62" objId="2"/>
        <p14:triggerEvt type="onClick" time="662" objId="2"/>
        <p14:stopEvt time="16784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eam44 Writ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0" y="-37308"/>
            <a:ext cx="12192000" cy="84042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/>
          <p:cNvGrpSpPr/>
          <p:nvPr/>
        </p:nvGrpSpPr>
        <p:grpSpPr>
          <a:xfrm>
            <a:off x="0" y="5462064"/>
            <a:ext cx="12192000" cy="1436934"/>
            <a:chOff x="0" y="-633820"/>
            <a:chExt cx="12192000" cy="1436934"/>
          </a:xfrm>
        </p:grpSpPr>
        <p:sp>
          <p:nvSpPr>
            <p:cNvPr id="9" name="正方形/長方形 8"/>
            <p:cNvSpPr/>
            <p:nvPr/>
          </p:nvSpPr>
          <p:spPr>
            <a:xfrm>
              <a:off x="0" y="-37308"/>
              <a:ext cx="12192000" cy="84042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1166191" y="-633820"/>
              <a:ext cx="11025809" cy="1436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900"/>
                </a:lnSpc>
              </a:pPr>
              <a:r>
                <a:rPr lang="en-US" altLang="ja-JP" sz="4800" dirty="0" smtClean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                                           Writing</a:t>
              </a:r>
              <a:endParaRPr lang="ja-JP" altLang="en-US" sz="4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11" name="正方形/長方形 10"/>
          <p:cNvSpPr/>
          <p:nvPr/>
        </p:nvSpPr>
        <p:spPr>
          <a:xfrm>
            <a:off x="3509341" y="-646835"/>
            <a:ext cx="11025809" cy="1449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900"/>
              </a:lnSpc>
            </a:pPr>
            <a:r>
              <a:rPr lang="ja-JP" altLang="en-US" sz="5400" dirty="0" smtClean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Ｗｅ ｃｏｌｌａｂｏｒａｔｅｄ </a:t>
            </a:r>
            <a:r>
              <a:rPr lang="en-US" altLang="ja-JP" sz="5400" dirty="0" smtClean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!</a:t>
            </a:r>
            <a:r>
              <a:rPr lang="ja-JP" altLang="en-US" sz="5400" dirty="0" smtClean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endParaRPr lang="ja-JP" altLang="en-US" sz="54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0201727"/>
      </p:ext>
    </p:extLst>
  </p:cSld>
  <p:clrMapOvr>
    <a:masterClrMapping/>
  </p:clrMapOvr>
  <p:transition spd="slow" advTm="9736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15" objId="3"/>
        <p14:triggerEvt type="onClick" time="515" objId="3"/>
        <p14:stopEvt time="8982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am44 SIG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0" y="-37308"/>
            <a:ext cx="12192000" cy="84042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/>
          <p:cNvGrpSpPr/>
          <p:nvPr/>
        </p:nvGrpSpPr>
        <p:grpSpPr>
          <a:xfrm>
            <a:off x="0" y="5462064"/>
            <a:ext cx="12192000" cy="1436934"/>
            <a:chOff x="0" y="-633820"/>
            <a:chExt cx="12192000" cy="1436934"/>
          </a:xfrm>
        </p:grpSpPr>
        <p:sp>
          <p:nvSpPr>
            <p:cNvPr id="9" name="正方形/長方形 8"/>
            <p:cNvSpPr/>
            <p:nvPr/>
          </p:nvSpPr>
          <p:spPr>
            <a:xfrm>
              <a:off x="0" y="-37308"/>
              <a:ext cx="12192000" cy="84042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1166191" y="-633820"/>
              <a:ext cx="11025809" cy="1436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2900"/>
                </a:lnSpc>
              </a:pPr>
              <a:r>
                <a:rPr lang="en-US" altLang="ja-JP" sz="4800" dirty="0" smtClean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                 Sign Language interpreting </a:t>
              </a:r>
              <a:endParaRPr lang="ja-JP" altLang="en-US" sz="4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11" name="正方形/長方形 10"/>
          <p:cNvSpPr/>
          <p:nvPr/>
        </p:nvSpPr>
        <p:spPr>
          <a:xfrm>
            <a:off x="3509341" y="-646835"/>
            <a:ext cx="11025809" cy="1449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2900"/>
              </a:lnSpc>
            </a:pPr>
            <a:r>
              <a:rPr lang="ja-JP" altLang="en-US" sz="5400" dirty="0" smtClean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Ｗｅ ｃｏｌｌａｂｏｒａｔｅｄ </a:t>
            </a:r>
            <a:r>
              <a:rPr lang="en-US" altLang="ja-JP" sz="5400" dirty="0" smtClean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!</a:t>
            </a:r>
            <a:r>
              <a:rPr lang="ja-JP" altLang="en-US" sz="5400" dirty="0" smtClean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endParaRPr lang="ja-JP" altLang="en-US" sz="5400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1781275"/>
      </p:ext>
    </p:extLst>
  </p:cSld>
  <p:clrMapOvr>
    <a:masterClrMapping/>
  </p:clrMapOvr>
  <p:transition spd="slow" advTm="16391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710" objId="2"/>
        <p14:triggerEvt type="onClick" time="710" objId="2"/>
        <p14:stopEvt time="15749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20040" y="-14714"/>
            <a:ext cx="12335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800" dirty="0" smtClean="0">
                <a:solidFill>
                  <a:schemeClr val="accent1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We enjoy </a:t>
            </a:r>
            <a:r>
              <a:rPr kumimoji="1" lang="en-US" altLang="ja-JP" sz="9600" dirty="0" smtClean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Diversity</a:t>
            </a:r>
            <a:r>
              <a:rPr kumimoji="1" lang="ja-JP" altLang="en-US" sz="9600" dirty="0" smtClean="0">
                <a:solidFill>
                  <a:srgbClr val="FF006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！</a:t>
            </a:r>
            <a:endParaRPr kumimoji="1" lang="ja-JP" altLang="en-US" sz="11500" dirty="0">
              <a:solidFill>
                <a:srgbClr val="FF0066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416859" y="5575174"/>
            <a:ext cx="11925453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ja-JP" sz="3600" dirty="0" smtClean="0">
                <a:ln w="6350">
                  <a:solidFill>
                    <a:srgbClr val="00CC66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Thank you very much </a:t>
            </a:r>
          </a:p>
          <a:p>
            <a:pPr>
              <a:lnSpc>
                <a:spcPts val="4000"/>
              </a:lnSpc>
            </a:pPr>
            <a:r>
              <a:rPr lang="ja-JP" altLang="en-US" sz="3600" dirty="0" smtClean="0">
                <a:ln w="6350">
                  <a:solidFill>
                    <a:srgbClr val="00CC66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</a:t>
            </a:r>
            <a:r>
              <a:rPr lang="en-US" altLang="ja-JP" sz="3600" dirty="0" smtClean="0">
                <a:ln w="6350">
                  <a:solidFill>
                    <a:srgbClr val="00CC66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for your kind attention</a:t>
            </a:r>
            <a:r>
              <a:rPr lang="ja-JP" altLang="en-US" sz="3600" dirty="0" smtClean="0">
                <a:ln w="6350">
                  <a:solidFill>
                    <a:srgbClr val="00CC66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！</a:t>
            </a:r>
            <a:endParaRPr lang="ja-JP" altLang="en-US" sz="3600" dirty="0">
              <a:ln w="6350">
                <a:solidFill>
                  <a:srgbClr val="00CC66"/>
                </a:solidFill>
              </a:ln>
              <a:solidFill>
                <a:schemeClr val="accent1">
                  <a:lumMod val="7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 rot="21224367">
            <a:off x="341166" y="2447503"/>
            <a:ext cx="69849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 smtClean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ちがうことこそ、ばんざい！</a:t>
            </a:r>
            <a:endParaRPr kumimoji="1" lang="ja-JP" altLang="en-US" sz="4400" dirty="0">
              <a:solidFill>
                <a:srgbClr val="7030A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 rot="21129475">
            <a:off x="478861" y="2822945"/>
            <a:ext cx="123353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5400" dirty="0" smtClean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Everyone is unique</a:t>
            </a:r>
          </a:p>
          <a:p>
            <a:r>
              <a:rPr lang="en-US" altLang="ja-JP" sz="5400" dirty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en-US" altLang="ja-JP" sz="5400" dirty="0" smtClean="0">
                <a:solidFill>
                  <a:srgbClr val="7030A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that is the value. </a:t>
            </a:r>
            <a:endParaRPr kumimoji="1" lang="ja-JP" altLang="en-US" sz="6600" dirty="0">
              <a:solidFill>
                <a:srgbClr val="7030A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8" name="Picture 17" descr="img0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09" t="26080" r="37459" b="33516"/>
          <a:stretch>
            <a:fillRect/>
          </a:stretch>
        </p:blipFill>
        <p:spPr bwMode="auto">
          <a:xfrm rot="417185">
            <a:off x="7190547" y="1944740"/>
            <a:ext cx="4546209" cy="4358895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843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554"/>
    </mc:Choice>
    <mc:Fallback xmlns="">
      <p:transition advTm="6554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d1e52558c9f2e68ede8c5484648c9381757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1662</TotalTime>
  <Words>76</Words>
  <Application>Microsoft Office PowerPoint</Application>
  <PresentationFormat>ワイド画面</PresentationFormat>
  <Paragraphs>21</Paragraphs>
  <Slides>7</Slides>
  <Notes>0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5" baseType="lpstr">
      <vt:lpstr>AR Pゴシック体S</vt:lpstr>
      <vt:lpstr>Eras Bold ITC</vt:lpstr>
      <vt:lpstr>HGP創英角ｺﾞｼｯｸUB</vt:lpstr>
      <vt:lpstr>ＭＳ Ｐゴシック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稲葉通太</dc:creator>
  <cp:lastModifiedBy>稲葉通太</cp:lastModifiedBy>
  <cp:revision>163</cp:revision>
  <dcterms:created xsi:type="dcterms:W3CDTF">2014-02-22T08:04:22Z</dcterms:created>
  <dcterms:modified xsi:type="dcterms:W3CDTF">2015-12-05T05:52:36Z</dcterms:modified>
</cp:coreProperties>
</file>