
<file path=[Content_Types].xml><?xml version="1.0" encoding="utf-8"?>
<Types xmlns="http://schemas.openxmlformats.org/package/2006/content-types">
  <Default Extension="png" ContentType="image/png"/>
  <Default Extension="htm" ContentType="application/xhtml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9" r:id="rId4"/>
    <p:sldId id="260" r:id="rId5"/>
    <p:sldId id="277" r:id="rId6"/>
    <p:sldId id="269" r:id="rId7"/>
    <p:sldId id="271" r:id="rId8"/>
    <p:sldId id="257" r:id="rId9"/>
    <p:sldId id="272" r:id="rId10"/>
    <p:sldId id="273" r:id="rId11"/>
    <p:sldId id="274" r:id="rId12"/>
    <p:sldId id="279" r:id="rId13"/>
    <p:sldId id="276" r:id="rId14"/>
    <p:sldId id="278" r:id="rId15"/>
    <p:sldId id="280" r:id="rId16"/>
    <p:sldId id="281" r:id="rId17"/>
    <p:sldId id="282" r:id="rId18"/>
    <p:sldId id="262" r:id="rId19"/>
    <p:sldId id="263" r:id="rId20"/>
    <p:sldId id="264" r:id="rId21"/>
    <p:sldId id="267" r:id="rId22"/>
  </p:sldIdLst>
  <p:sldSz cx="12188825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32" autoAdjust="0"/>
    <p:restoredTop sz="87172" autoAdjust="0"/>
  </p:normalViewPr>
  <p:slideViewPr>
    <p:cSldViewPr>
      <p:cViewPr varScale="1">
        <p:scale>
          <a:sx n="99" d="100"/>
          <a:sy n="99" d="100"/>
        </p:scale>
        <p:origin x="72" y="84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859D0F-C30B-42D6-8BF5-B4BED9BA551D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15989DEE-3DB5-4ECA-88B1-46AF48581FF9}">
      <dgm:prSet phldrT="[Text]"/>
      <dgm:spPr/>
      <dgm:t>
        <a:bodyPr/>
        <a:lstStyle/>
        <a:p>
          <a:endParaRPr lang="en-GB" dirty="0"/>
        </a:p>
      </dgm:t>
    </dgm:pt>
    <dgm:pt modelId="{164D14D5-8A65-4930-86A6-B55DD6506A23}" type="parTrans" cxnId="{00C9C9E2-8B51-4D97-B264-7350199030D2}">
      <dgm:prSet/>
      <dgm:spPr/>
      <dgm:t>
        <a:bodyPr/>
        <a:lstStyle/>
        <a:p>
          <a:endParaRPr lang="en-GB"/>
        </a:p>
      </dgm:t>
    </dgm:pt>
    <dgm:pt modelId="{254D3252-1EA0-4AD6-BE69-ED759245BFA3}" type="sibTrans" cxnId="{00C9C9E2-8B51-4D97-B264-7350199030D2}">
      <dgm:prSet/>
      <dgm:spPr/>
      <dgm:t>
        <a:bodyPr/>
        <a:lstStyle/>
        <a:p>
          <a:endParaRPr lang="en-GB"/>
        </a:p>
      </dgm:t>
    </dgm:pt>
    <dgm:pt modelId="{DFF2FE10-9F79-42F0-A2B6-447CA3CC6C5D}">
      <dgm:prSet phldrT="[Text]"/>
      <dgm:spPr/>
      <dgm:t>
        <a:bodyPr/>
        <a:lstStyle/>
        <a:p>
          <a:r>
            <a:rPr lang="en-GB" dirty="0" smtClean="0"/>
            <a:t>Orientation</a:t>
          </a:r>
          <a:endParaRPr lang="en-GB" dirty="0"/>
        </a:p>
      </dgm:t>
    </dgm:pt>
    <dgm:pt modelId="{55312C1E-414F-4A46-8A3E-78DC59895FAA}" type="parTrans" cxnId="{8B73351E-4DE1-4999-AC97-99E26EFDF95F}">
      <dgm:prSet/>
      <dgm:spPr/>
      <dgm:t>
        <a:bodyPr/>
        <a:lstStyle/>
        <a:p>
          <a:endParaRPr lang="en-GB"/>
        </a:p>
      </dgm:t>
    </dgm:pt>
    <dgm:pt modelId="{F7A4DCFF-7F9A-402F-8A3F-1DE9FEA653AE}" type="sibTrans" cxnId="{8B73351E-4DE1-4999-AC97-99E26EFDF95F}">
      <dgm:prSet/>
      <dgm:spPr/>
      <dgm:t>
        <a:bodyPr/>
        <a:lstStyle/>
        <a:p>
          <a:endParaRPr lang="en-GB"/>
        </a:p>
      </dgm:t>
    </dgm:pt>
    <dgm:pt modelId="{AF6EA99A-DB20-4390-AE88-D46F0D0D7FF8}">
      <dgm:prSet phldrT="[Text]"/>
      <dgm:spPr/>
      <dgm:t>
        <a:bodyPr/>
        <a:lstStyle/>
        <a:p>
          <a:endParaRPr lang="en-GB" dirty="0"/>
        </a:p>
      </dgm:t>
    </dgm:pt>
    <dgm:pt modelId="{77E7EC4A-EE98-4F9B-AC97-F3596AFD401E}" type="parTrans" cxnId="{8771E4E3-34FA-4BB4-82D3-C783F174B56A}">
      <dgm:prSet/>
      <dgm:spPr/>
      <dgm:t>
        <a:bodyPr/>
        <a:lstStyle/>
        <a:p>
          <a:endParaRPr lang="en-GB"/>
        </a:p>
      </dgm:t>
    </dgm:pt>
    <dgm:pt modelId="{BE6F2791-C4D1-4DB9-8D0C-B2A27993FE9C}" type="sibTrans" cxnId="{8771E4E3-34FA-4BB4-82D3-C783F174B56A}">
      <dgm:prSet/>
      <dgm:spPr/>
      <dgm:t>
        <a:bodyPr/>
        <a:lstStyle/>
        <a:p>
          <a:endParaRPr lang="en-GB"/>
        </a:p>
      </dgm:t>
    </dgm:pt>
    <dgm:pt modelId="{CF4440BD-CF73-45A8-8E3F-E899DAF2B6BD}">
      <dgm:prSet phldrT="[Text]"/>
      <dgm:spPr/>
      <dgm:t>
        <a:bodyPr/>
        <a:lstStyle/>
        <a:p>
          <a:r>
            <a:rPr lang="en-GB" dirty="0" smtClean="0"/>
            <a:t>Building groups</a:t>
          </a:r>
          <a:endParaRPr lang="en-GB" dirty="0"/>
        </a:p>
      </dgm:t>
    </dgm:pt>
    <dgm:pt modelId="{E06A093A-40D6-40C5-A0E9-8E55D2B233E7}" type="parTrans" cxnId="{85A4EE60-75E2-4CAF-9B70-DD9C662FD8C1}">
      <dgm:prSet/>
      <dgm:spPr/>
      <dgm:t>
        <a:bodyPr/>
        <a:lstStyle/>
        <a:p>
          <a:endParaRPr lang="en-GB"/>
        </a:p>
      </dgm:t>
    </dgm:pt>
    <dgm:pt modelId="{C44240F0-4968-4C24-A199-204942204F15}" type="sibTrans" cxnId="{85A4EE60-75E2-4CAF-9B70-DD9C662FD8C1}">
      <dgm:prSet/>
      <dgm:spPr/>
      <dgm:t>
        <a:bodyPr/>
        <a:lstStyle/>
        <a:p>
          <a:endParaRPr lang="en-GB"/>
        </a:p>
      </dgm:t>
    </dgm:pt>
    <dgm:pt modelId="{A9839351-D30E-4EB2-8F15-3EFFE1417D2F}">
      <dgm:prSet phldrT="[Text]"/>
      <dgm:spPr/>
      <dgm:t>
        <a:bodyPr/>
        <a:lstStyle/>
        <a:p>
          <a:endParaRPr lang="en-GB" dirty="0"/>
        </a:p>
      </dgm:t>
    </dgm:pt>
    <dgm:pt modelId="{A117A3FC-D545-47F0-80C0-5AB2A6FC3546}" type="parTrans" cxnId="{7A97FAB6-F3AE-4D59-B7B0-25FCD035C91E}">
      <dgm:prSet/>
      <dgm:spPr/>
      <dgm:t>
        <a:bodyPr/>
        <a:lstStyle/>
        <a:p>
          <a:endParaRPr lang="en-GB"/>
        </a:p>
      </dgm:t>
    </dgm:pt>
    <dgm:pt modelId="{FBEC46EF-C1B3-4C22-9FDB-A77C51B13697}" type="sibTrans" cxnId="{7A97FAB6-F3AE-4D59-B7B0-25FCD035C91E}">
      <dgm:prSet/>
      <dgm:spPr/>
      <dgm:t>
        <a:bodyPr/>
        <a:lstStyle/>
        <a:p>
          <a:endParaRPr lang="en-GB"/>
        </a:p>
      </dgm:t>
    </dgm:pt>
    <dgm:pt modelId="{EE7984C4-FC7C-41ED-BF74-F657E30EFAFF}">
      <dgm:prSet phldrT="[Text]"/>
      <dgm:spPr/>
      <dgm:t>
        <a:bodyPr/>
        <a:lstStyle/>
        <a:p>
          <a:r>
            <a:rPr lang="en-GB" dirty="0" smtClean="0"/>
            <a:t>Group work/collaboration</a:t>
          </a:r>
          <a:endParaRPr lang="en-GB" dirty="0"/>
        </a:p>
      </dgm:t>
    </dgm:pt>
    <dgm:pt modelId="{E9E3E788-D55F-479E-964F-1F8AC593A9A5}" type="parTrans" cxnId="{52D7E5DE-5A73-44A0-B86E-84518E5DB600}">
      <dgm:prSet/>
      <dgm:spPr/>
      <dgm:t>
        <a:bodyPr/>
        <a:lstStyle/>
        <a:p>
          <a:endParaRPr lang="en-GB"/>
        </a:p>
      </dgm:t>
    </dgm:pt>
    <dgm:pt modelId="{DD99121D-FC1F-47EA-82BF-E0770800657B}" type="sibTrans" cxnId="{52D7E5DE-5A73-44A0-B86E-84518E5DB600}">
      <dgm:prSet/>
      <dgm:spPr/>
      <dgm:t>
        <a:bodyPr/>
        <a:lstStyle/>
        <a:p>
          <a:endParaRPr lang="en-GB"/>
        </a:p>
      </dgm:t>
    </dgm:pt>
    <dgm:pt modelId="{0312D79F-2A9D-4CF8-AD77-5F3E73DA2B9A}">
      <dgm:prSet/>
      <dgm:spPr/>
      <dgm:t>
        <a:bodyPr/>
        <a:lstStyle/>
        <a:p>
          <a:endParaRPr lang="en-GB" dirty="0"/>
        </a:p>
      </dgm:t>
    </dgm:pt>
    <dgm:pt modelId="{01804367-9575-4DF0-BFC9-8867A29606EC}" type="parTrans" cxnId="{55965139-97C7-40D5-963D-AFB5DB47FFA2}">
      <dgm:prSet/>
      <dgm:spPr/>
      <dgm:t>
        <a:bodyPr/>
        <a:lstStyle/>
        <a:p>
          <a:endParaRPr lang="en-GB"/>
        </a:p>
      </dgm:t>
    </dgm:pt>
    <dgm:pt modelId="{C47A4BD6-23B9-4E91-9EB9-30F6A53C30FB}" type="sibTrans" cxnId="{55965139-97C7-40D5-963D-AFB5DB47FFA2}">
      <dgm:prSet/>
      <dgm:spPr/>
      <dgm:t>
        <a:bodyPr/>
        <a:lstStyle/>
        <a:p>
          <a:endParaRPr lang="en-GB"/>
        </a:p>
      </dgm:t>
    </dgm:pt>
    <dgm:pt modelId="{C7A8477B-90D8-4803-AB66-98CE34617158}">
      <dgm:prSet/>
      <dgm:spPr/>
      <dgm:t>
        <a:bodyPr/>
        <a:lstStyle/>
        <a:p>
          <a:endParaRPr lang="en-GB"/>
        </a:p>
      </dgm:t>
    </dgm:pt>
    <dgm:pt modelId="{A5D14783-AE46-4814-B311-B6EC232DFE2E}" type="parTrans" cxnId="{D96F5EB1-45A5-4217-B0D8-737D72D67297}">
      <dgm:prSet/>
      <dgm:spPr/>
      <dgm:t>
        <a:bodyPr/>
        <a:lstStyle/>
        <a:p>
          <a:endParaRPr lang="en-GB"/>
        </a:p>
      </dgm:t>
    </dgm:pt>
    <dgm:pt modelId="{A90CA7C3-C9AF-4655-AADF-2C5EDC17F603}" type="sibTrans" cxnId="{D96F5EB1-45A5-4217-B0D8-737D72D67297}">
      <dgm:prSet/>
      <dgm:spPr/>
      <dgm:t>
        <a:bodyPr/>
        <a:lstStyle/>
        <a:p>
          <a:endParaRPr lang="en-GB"/>
        </a:p>
      </dgm:t>
    </dgm:pt>
    <dgm:pt modelId="{C32ABD77-5C1F-42CA-B6FC-3A939F9894DE}">
      <dgm:prSet/>
      <dgm:spPr/>
      <dgm:t>
        <a:bodyPr/>
        <a:lstStyle/>
        <a:p>
          <a:r>
            <a:rPr lang="en-GB" dirty="0" smtClean="0"/>
            <a:t>Exchange</a:t>
          </a:r>
          <a:endParaRPr lang="en-GB" dirty="0"/>
        </a:p>
      </dgm:t>
    </dgm:pt>
    <dgm:pt modelId="{5764D6F5-7A91-4CA8-BE45-AB4965F22247}" type="parTrans" cxnId="{660D246E-6E9C-479B-8937-B37021F1AAC5}">
      <dgm:prSet/>
      <dgm:spPr/>
      <dgm:t>
        <a:bodyPr/>
        <a:lstStyle/>
        <a:p>
          <a:endParaRPr lang="en-GB"/>
        </a:p>
      </dgm:t>
    </dgm:pt>
    <dgm:pt modelId="{04725AB8-5EDE-4EFC-9840-9E75E481C78A}" type="sibTrans" cxnId="{660D246E-6E9C-479B-8937-B37021F1AAC5}">
      <dgm:prSet/>
      <dgm:spPr/>
      <dgm:t>
        <a:bodyPr/>
        <a:lstStyle/>
        <a:p>
          <a:endParaRPr lang="en-GB"/>
        </a:p>
      </dgm:t>
    </dgm:pt>
    <dgm:pt modelId="{2DA9EC3D-2A65-43CE-B2FD-E4BFDF31F155}">
      <dgm:prSet/>
      <dgm:spPr/>
      <dgm:t>
        <a:bodyPr/>
        <a:lstStyle/>
        <a:p>
          <a:r>
            <a:rPr lang="en-GB" dirty="0" smtClean="0"/>
            <a:t>Problem solving</a:t>
          </a:r>
          <a:endParaRPr lang="en-GB" dirty="0"/>
        </a:p>
      </dgm:t>
    </dgm:pt>
    <dgm:pt modelId="{CF00948B-15CA-4FF6-9DEF-8F1BE9019132}" type="parTrans" cxnId="{19B96601-9A03-42EE-A82A-2A9E23A759AB}">
      <dgm:prSet/>
      <dgm:spPr/>
      <dgm:t>
        <a:bodyPr/>
        <a:lstStyle/>
        <a:p>
          <a:endParaRPr lang="en-GB"/>
        </a:p>
      </dgm:t>
    </dgm:pt>
    <dgm:pt modelId="{0E4572BC-BE18-4D3E-8BC1-71058D968A8D}" type="sibTrans" cxnId="{19B96601-9A03-42EE-A82A-2A9E23A759AB}">
      <dgm:prSet/>
      <dgm:spPr/>
      <dgm:t>
        <a:bodyPr/>
        <a:lstStyle/>
        <a:p>
          <a:endParaRPr lang="en-GB"/>
        </a:p>
      </dgm:t>
    </dgm:pt>
    <dgm:pt modelId="{FCDFD411-A78F-4B7B-B5B8-37FB1D8478E3}">
      <dgm:prSet/>
      <dgm:spPr/>
      <dgm:t>
        <a:bodyPr/>
        <a:lstStyle/>
        <a:p>
          <a:endParaRPr lang="en-GB"/>
        </a:p>
      </dgm:t>
    </dgm:pt>
    <dgm:pt modelId="{E2DF8646-D8A9-45FB-8FCE-5BE9DD582FF6}" type="parTrans" cxnId="{699DC6CA-587A-4188-81B2-916A0A53969C}">
      <dgm:prSet/>
      <dgm:spPr/>
      <dgm:t>
        <a:bodyPr/>
        <a:lstStyle/>
        <a:p>
          <a:endParaRPr lang="en-GB"/>
        </a:p>
      </dgm:t>
    </dgm:pt>
    <dgm:pt modelId="{A524B668-EFAC-496C-8715-48FB0AA33D10}" type="sibTrans" cxnId="{699DC6CA-587A-4188-81B2-916A0A53969C}">
      <dgm:prSet/>
      <dgm:spPr/>
      <dgm:t>
        <a:bodyPr/>
        <a:lstStyle/>
        <a:p>
          <a:endParaRPr lang="en-GB"/>
        </a:p>
      </dgm:t>
    </dgm:pt>
    <dgm:pt modelId="{3D6ACC3D-867B-458D-B7F2-13580523FDC3}">
      <dgm:prSet/>
      <dgm:spPr/>
      <dgm:t>
        <a:bodyPr/>
        <a:lstStyle/>
        <a:p>
          <a:r>
            <a:rPr lang="en-GB" dirty="0" smtClean="0"/>
            <a:t>Evaluation</a:t>
          </a:r>
          <a:endParaRPr lang="en-GB" dirty="0"/>
        </a:p>
      </dgm:t>
    </dgm:pt>
    <dgm:pt modelId="{646EB176-56D4-4DBA-A143-BE2B28F41A1B}" type="parTrans" cxnId="{A113E54E-2CF0-48CF-A4A9-1EC25557FCBF}">
      <dgm:prSet/>
      <dgm:spPr/>
      <dgm:t>
        <a:bodyPr/>
        <a:lstStyle/>
        <a:p>
          <a:endParaRPr lang="en-GB"/>
        </a:p>
      </dgm:t>
    </dgm:pt>
    <dgm:pt modelId="{0A11A963-A765-40B5-A719-43E494DA5185}" type="sibTrans" cxnId="{A113E54E-2CF0-48CF-A4A9-1EC25557FCBF}">
      <dgm:prSet/>
      <dgm:spPr/>
      <dgm:t>
        <a:bodyPr/>
        <a:lstStyle/>
        <a:p>
          <a:endParaRPr lang="en-GB"/>
        </a:p>
      </dgm:t>
    </dgm:pt>
    <dgm:pt modelId="{C77EE1C6-1F92-4E88-BC9F-2AC6EF1770CC}" type="pres">
      <dgm:prSet presAssocID="{E2859D0F-C30B-42D6-8BF5-B4BED9BA55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FEFE7BF0-2A26-438D-AD96-FC73276B8397}" type="pres">
      <dgm:prSet presAssocID="{15989DEE-3DB5-4ECA-88B1-46AF48581FF9}" presName="composite" presStyleCnt="0"/>
      <dgm:spPr/>
    </dgm:pt>
    <dgm:pt modelId="{A05D4BAF-E4A0-4404-B57B-AC09251ED377}" type="pres">
      <dgm:prSet presAssocID="{15989DEE-3DB5-4ECA-88B1-46AF48581FF9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A87972-A559-4048-A19F-E8E5C26A1626}" type="pres">
      <dgm:prSet presAssocID="{15989DEE-3DB5-4ECA-88B1-46AF48581FF9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A2DD15-69E2-45D2-B9A5-34F751C01398}" type="pres">
      <dgm:prSet presAssocID="{254D3252-1EA0-4AD6-BE69-ED759245BFA3}" presName="sp" presStyleCnt="0"/>
      <dgm:spPr/>
    </dgm:pt>
    <dgm:pt modelId="{118539D4-EB5F-435E-B5F6-D6670649FBDE}" type="pres">
      <dgm:prSet presAssocID="{AF6EA99A-DB20-4390-AE88-D46F0D0D7FF8}" presName="composite" presStyleCnt="0"/>
      <dgm:spPr/>
    </dgm:pt>
    <dgm:pt modelId="{3D57F3C9-174A-48FC-8680-E497D7448F3B}" type="pres">
      <dgm:prSet presAssocID="{AF6EA99A-DB20-4390-AE88-D46F0D0D7FF8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E7FE24-60D7-4C2B-9252-5D7480D93399}" type="pres">
      <dgm:prSet presAssocID="{AF6EA99A-DB20-4390-AE88-D46F0D0D7FF8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D51F11-F8ED-46A3-9D88-FA19824CD3CA}" type="pres">
      <dgm:prSet presAssocID="{BE6F2791-C4D1-4DB9-8D0C-B2A27993FE9C}" presName="sp" presStyleCnt="0"/>
      <dgm:spPr/>
    </dgm:pt>
    <dgm:pt modelId="{9266E60D-7AFB-4B8F-862B-E0BD8C239B04}" type="pres">
      <dgm:prSet presAssocID="{A9839351-D30E-4EB2-8F15-3EFFE1417D2F}" presName="composite" presStyleCnt="0"/>
      <dgm:spPr/>
    </dgm:pt>
    <dgm:pt modelId="{124299EF-48FA-41D6-96A3-87D36197B39B}" type="pres">
      <dgm:prSet presAssocID="{A9839351-D30E-4EB2-8F15-3EFFE1417D2F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7EDD3A-5F8F-4AA4-A990-372EBE8D7DBC}" type="pres">
      <dgm:prSet presAssocID="{A9839351-D30E-4EB2-8F15-3EFFE1417D2F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F560C3-C193-4DD3-B38A-35A11ED930D0}" type="pres">
      <dgm:prSet presAssocID="{FBEC46EF-C1B3-4C22-9FDB-A77C51B13697}" presName="sp" presStyleCnt="0"/>
      <dgm:spPr/>
    </dgm:pt>
    <dgm:pt modelId="{27295AE5-72C1-4D1A-BCC0-B869977F1FA8}" type="pres">
      <dgm:prSet presAssocID="{0312D79F-2A9D-4CF8-AD77-5F3E73DA2B9A}" presName="composite" presStyleCnt="0"/>
      <dgm:spPr/>
    </dgm:pt>
    <dgm:pt modelId="{AA2EFBC5-8F3C-49C3-A116-5274A6B2F2E3}" type="pres">
      <dgm:prSet presAssocID="{0312D79F-2A9D-4CF8-AD77-5F3E73DA2B9A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F390B3-241D-4B6D-8A69-D37BEAEF5999}" type="pres">
      <dgm:prSet presAssocID="{0312D79F-2A9D-4CF8-AD77-5F3E73DA2B9A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CFA2A4-1082-4314-B528-9F5136CE7A63}" type="pres">
      <dgm:prSet presAssocID="{C47A4BD6-23B9-4E91-9EB9-30F6A53C30FB}" presName="sp" presStyleCnt="0"/>
      <dgm:spPr/>
    </dgm:pt>
    <dgm:pt modelId="{49AE0210-B437-47AC-889A-7EEC76BB1701}" type="pres">
      <dgm:prSet presAssocID="{C7A8477B-90D8-4803-AB66-98CE34617158}" presName="composite" presStyleCnt="0"/>
      <dgm:spPr/>
    </dgm:pt>
    <dgm:pt modelId="{ED02A0E9-9A68-4852-9917-6F1B91BB05FD}" type="pres">
      <dgm:prSet presAssocID="{C7A8477B-90D8-4803-AB66-98CE34617158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1BAFE45-144A-4D52-B9D2-DEC941D6687F}" type="pres">
      <dgm:prSet presAssocID="{C7A8477B-90D8-4803-AB66-98CE34617158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D58122-92BB-43FD-AB13-FE2DA3D1914A}" type="pres">
      <dgm:prSet presAssocID="{A90CA7C3-C9AF-4655-AADF-2C5EDC17F603}" presName="sp" presStyleCnt="0"/>
      <dgm:spPr/>
    </dgm:pt>
    <dgm:pt modelId="{4A3BD738-C03C-462C-BCB8-D8568971FA62}" type="pres">
      <dgm:prSet presAssocID="{FCDFD411-A78F-4B7B-B5B8-37FB1D8478E3}" presName="composite" presStyleCnt="0"/>
      <dgm:spPr/>
    </dgm:pt>
    <dgm:pt modelId="{4F2DD7D7-E04F-4908-9F52-8F53143537F4}" type="pres">
      <dgm:prSet presAssocID="{FCDFD411-A78F-4B7B-B5B8-37FB1D8478E3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AD736F8-38CA-40CA-A625-4ABEB021CB1B}" type="pres">
      <dgm:prSet presAssocID="{FCDFD411-A78F-4B7B-B5B8-37FB1D8478E3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A97FAB6-F3AE-4D59-B7B0-25FCD035C91E}" srcId="{E2859D0F-C30B-42D6-8BF5-B4BED9BA551D}" destId="{A9839351-D30E-4EB2-8F15-3EFFE1417D2F}" srcOrd="2" destOrd="0" parTransId="{A117A3FC-D545-47F0-80C0-5AB2A6FC3546}" sibTransId="{FBEC46EF-C1B3-4C22-9FDB-A77C51B13697}"/>
    <dgm:cxn modelId="{19B96601-9A03-42EE-A82A-2A9E23A759AB}" srcId="{C7A8477B-90D8-4803-AB66-98CE34617158}" destId="{2DA9EC3D-2A65-43CE-B2FD-E4BFDF31F155}" srcOrd="0" destOrd="0" parTransId="{CF00948B-15CA-4FF6-9DEF-8F1BE9019132}" sibTransId="{0E4572BC-BE18-4D3E-8BC1-71058D968A8D}"/>
    <dgm:cxn modelId="{7505FC2E-79EC-4AB7-8654-F72475236147}" type="presOf" srcId="{DFF2FE10-9F79-42F0-A2B6-447CA3CC6C5D}" destId="{25A87972-A559-4048-A19F-E8E5C26A1626}" srcOrd="0" destOrd="0" presId="urn:microsoft.com/office/officeart/2005/8/layout/chevron2"/>
    <dgm:cxn modelId="{3EE12E04-FE8C-4140-9FD3-34E629456048}" type="presOf" srcId="{A9839351-D30E-4EB2-8F15-3EFFE1417D2F}" destId="{124299EF-48FA-41D6-96A3-87D36197B39B}" srcOrd="0" destOrd="0" presId="urn:microsoft.com/office/officeart/2005/8/layout/chevron2"/>
    <dgm:cxn modelId="{85A4EE60-75E2-4CAF-9B70-DD9C662FD8C1}" srcId="{AF6EA99A-DB20-4390-AE88-D46F0D0D7FF8}" destId="{CF4440BD-CF73-45A8-8E3F-E899DAF2B6BD}" srcOrd="0" destOrd="0" parTransId="{E06A093A-40D6-40C5-A0E9-8E55D2B233E7}" sibTransId="{C44240F0-4968-4C24-A199-204942204F15}"/>
    <dgm:cxn modelId="{049C3EBF-52CF-4C7E-A4EA-513717EED298}" type="presOf" srcId="{CF4440BD-CF73-45A8-8E3F-E899DAF2B6BD}" destId="{2EE7FE24-60D7-4C2B-9252-5D7480D93399}" srcOrd="0" destOrd="0" presId="urn:microsoft.com/office/officeart/2005/8/layout/chevron2"/>
    <dgm:cxn modelId="{A113E54E-2CF0-48CF-A4A9-1EC25557FCBF}" srcId="{FCDFD411-A78F-4B7B-B5B8-37FB1D8478E3}" destId="{3D6ACC3D-867B-458D-B7F2-13580523FDC3}" srcOrd="0" destOrd="0" parTransId="{646EB176-56D4-4DBA-A143-BE2B28F41A1B}" sibTransId="{0A11A963-A765-40B5-A719-43E494DA5185}"/>
    <dgm:cxn modelId="{17A59128-9C4B-43D2-B612-6602DB1CF9A1}" type="presOf" srcId="{0312D79F-2A9D-4CF8-AD77-5F3E73DA2B9A}" destId="{AA2EFBC5-8F3C-49C3-A116-5274A6B2F2E3}" srcOrd="0" destOrd="0" presId="urn:microsoft.com/office/officeart/2005/8/layout/chevron2"/>
    <dgm:cxn modelId="{439A6842-48E5-40E9-A6DE-D00CE4DF6EE2}" type="presOf" srcId="{C32ABD77-5C1F-42CA-B6FC-3A939F9894DE}" destId="{84F390B3-241D-4B6D-8A69-D37BEAEF5999}" srcOrd="0" destOrd="0" presId="urn:microsoft.com/office/officeart/2005/8/layout/chevron2"/>
    <dgm:cxn modelId="{699DC6CA-587A-4188-81B2-916A0A53969C}" srcId="{E2859D0F-C30B-42D6-8BF5-B4BED9BA551D}" destId="{FCDFD411-A78F-4B7B-B5B8-37FB1D8478E3}" srcOrd="5" destOrd="0" parTransId="{E2DF8646-D8A9-45FB-8FCE-5BE9DD582FF6}" sibTransId="{A524B668-EFAC-496C-8715-48FB0AA33D10}"/>
    <dgm:cxn modelId="{660D246E-6E9C-479B-8937-B37021F1AAC5}" srcId="{0312D79F-2A9D-4CF8-AD77-5F3E73DA2B9A}" destId="{C32ABD77-5C1F-42CA-B6FC-3A939F9894DE}" srcOrd="0" destOrd="0" parTransId="{5764D6F5-7A91-4CA8-BE45-AB4965F22247}" sibTransId="{04725AB8-5EDE-4EFC-9840-9E75E481C78A}"/>
    <dgm:cxn modelId="{E0137694-B341-4114-8973-C0916CE15646}" type="presOf" srcId="{EE7984C4-FC7C-41ED-BF74-F657E30EFAFF}" destId="{5B7EDD3A-5F8F-4AA4-A990-372EBE8D7DBC}" srcOrd="0" destOrd="0" presId="urn:microsoft.com/office/officeart/2005/8/layout/chevron2"/>
    <dgm:cxn modelId="{8771E4E3-34FA-4BB4-82D3-C783F174B56A}" srcId="{E2859D0F-C30B-42D6-8BF5-B4BED9BA551D}" destId="{AF6EA99A-DB20-4390-AE88-D46F0D0D7FF8}" srcOrd="1" destOrd="0" parTransId="{77E7EC4A-EE98-4F9B-AC97-F3596AFD401E}" sibTransId="{BE6F2791-C4D1-4DB9-8D0C-B2A27993FE9C}"/>
    <dgm:cxn modelId="{D96F5EB1-45A5-4217-B0D8-737D72D67297}" srcId="{E2859D0F-C30B-42D6-8BF5-B4BED9BA551D}" destId="{C7A8477B-90D8-4803-AB66-98CE34617158}" srcOrd="4" destOrd="0" parTransId="{A5D14783-AE46-4814-B311-B6EC232DFE2E}" sibTransId="{A90CA7C3-C9AF-4655-AADF-2C5EDC17F603}"/>
    <dgm:cxn modelId="{00C9C9E2-8B51-4D97-B264-7350199030D2}" srcId="{E2859D0F-C30B-42D6-8BF5-B4BED9BA551D}" destId="{15989DEE-3DB5-4ECA-88B1-46AF48581FF9}" srcOrd="0" destOrd="0" parTransId="{164D14D5-8A65-4930-86A6-B55DD6506A23}" sibTransId="{254D3252-1EA0-4AD6-BE69-ED759245BFA3}"/>
    <dgm:cxn modelId="{B61BC707-7B30-4F47-BDDC-4D834FC2E7C0}" type="presOf" srcId="{AF6EA99A-DB20-4390-AE88-D46F0D0D7FF8}" destId="{3D57F3C9-174A-48FC-8680-E497D7448F3B}" srcOrd="0" destOrd="0" presId="urn:microsoft.com/office/officeart/2005/8/layout/chevron2"/>
    <dgm:cxn modelId="{CC8621E6-FEA2-4BF2-8535-42FD59AC5D9D}" type="presOf" srcId="{2DA9EC3D-2A65-43CE-B2FD-E4BFDF31F155}" destId="{11BAFE45-144A-4D52-B9D2-DEC941D6687F}" srcOrd="0" destOrd="0" presId="urn:microsoft.com/office/officeart/2005/8/layout/chevron2"/>
    <dgm:cxn modelId="{A1E1457F-EB53-4A30-A8F1-4DCFE1AF0C12}" type="presOf" srcId="{3D6ACC3D-867B-458D-B7F2-13580523FDC3}" destId="{BAD736F8-38CA-40CA-A625-4ABEB021CB1B}" srcOrd="0" destOrd="0" presId="urn:microsoft.com/office/officeart/2005/8/layout/chevron2"/>
    <dgm:cxn modelId="{55965139-97C7-40D5-963D-AFB5DB47FFA2}" srcId="{E2859D0F-C30B-42D6-8BF5-B4BED9BA551D}" destId="{0312D79F-2A9D-4CF8-AD77-5F3E73DA2B9A}" srcOrd="3" destOrd="0" parTransId="{01804367-9575-4DF0-BFC9-8867A29606EC}" sibTransId="{C47A4BD6-23B9-4E91-9EB9-30F6A53C30FB}"/>
    <dgm:cxn modelId="{9791B2EF-21FE-48AB-B5D0-E2E097BD4B67}" type="presOf" srcId="{C7A8477B-90D8-4803-AB66-98CE34617158}" destId="{ED02A0E9-9A68-4852-9917-6F1B91BB05FD}" srcOrd="0" destOrd="0" presId="urn:microsoft.com/office/officeart/2005/8/layout/chevron2"/>
    <dgm:cxn modelId="{C1AF8CD2-6147-449B-9711-CF56521C156F}" type="presOf" srcId="{E2859D0F-C30B-42D6-8BF5-B4BED9BA551D}" destId="{C77EE1C6-1F92-4E88-BC9F-2AC6EF1770CC}" srcOrd="0" destOrd="0" presId="urn:microsoft.com/office/officeart/2005/8/layout/chevron2"/>
    <dgm:cxn modelId="{561ECA01-ED29-4938-8E58-C12A199B1DBB}" type="presOf" srcId="{FCDFD411-A78F-4B7B-B5B8-37FB1D8478E3}" destId="{4F2DD7D7-E04F-4908-9F52-8F53143537F4}" srcOrd="0" destOrd="0" presId="urn:microsoft.com/office/officeart/2005/8/layout/chevron2"/>
    <dgm:cxn modelId="{52D7E5DE-5A73-44A0-B86E-84518E5DB600}" srcId="{A9839351-D30E-4EB2-8F15-3EFFE1417D2F}" destId="{EE7984C4-FC7C-41ED-BF74-F657E30EFAFF}" srcOrd="0" destOrd="0" parTransId="{E9E3E788-D55F-479E-964F-1F8AC593A9A5}" sibTransId="{DD99121D-FC1F-47EA-82BF-E0770800657B}"/>
    <dgm:cxn modelId="{8B73351E-4DE1-4999-AC97-99E26EFDF95F}" srcId="{15989DEE-3DB5-4ECA-88B1-46AF48581FF9}" destId="{DFF2FE10-9F79-42F0-A2B6-447CA3CC6C5D}" srcOrd="0" destOrd="0" parTransId="{55312C1E-414F-4A46-8A3E-78DC59895FAA}" sibTransId="{F7A4DCFF-7F9A-402F-8A3F-1DE9FEA653AE}"/>
    <dgm:cxn modelId="{92C51221-575E-498F-A305-598662AF41F6}" type="presOf" srcId="{15989DEE-3DB5-4ECA-88B1-46AF48581FF9}" destId="{A05D4BAF-E4A0-4404-B57B-AC09251ED377}" srcOrd="0" destOrd="0" presId="urn:microsoft.com/office/officeart/2005/8/layout/chevron2"/>
    <dgm:cxn modelId="{557025A2-4F59-474D-B0FC-3FC2943035DF}" type="presParOf" srcId="{C77EE1C6-1F92-4E88-BC9F-2AC6EF1770CC}" destId="{FEFE7BF0-2A26-438D-AD96-FC73276B8397}" srcOrd="0" destOrd="0" presId="urn:microsoft.com/office/officeart/2005/8/layout/chevron2"/>
    <dgm:cxn modelId="{788AAB68-ED8D-4E02-841E-E4F4B1E84DAD}" type="presParOf" srcId="{FEFE7BF0-2A26-438D-AD96-FC73276B8397}" destId="{A05D4BAF-E4A0-4404-B57B-AC09251ED377}" srcOrd="0" destOrd="0" presId="urn:microsoft.com/office/officeart/2005/8/layout/chevron2"/>
    <dgm:cxn modelId="{82B1D546-595E-4AA4-B070-D65AFF080EE6}" type="presParOf" srcId="{FEFE7BF0-2A26-438D-AD96-FC73276B8397}" destId="{25A87972-A559-4048-A19F-E8E5C26A1626}" srcOrd="1" destOrd="0" presId="urn:microsoft.com/office/officeart/2005/8/layout/chevron2"/>
    <dgm:cxn modelId="{3CBAA509-33EA-4CEC-9DB7-74998DA7D28F}" type="presParOf" srcId="{C77EE1C6-1F92-4E88-BC9F-2AC6EF1770CC}" destId="{02A2DD15-69E2-45D2-B9A5-34F751C01398}" srcOrd="1" destOrd="0" presId="urn:microsoft.com/office/officeart/2005/8/layout/chevron2"/>
    <dgm:cxn modelId="{F0C2EA67-EAC2-4126-AB80-3CA9C66D312D}" type="presParOf" srcId="{C77EE1C6-1F92-4E88-BC9F-2AC6EF1770CC}" destId="{118539D4-EB5F-435E-B5F6-D6670649FBDE}" srcOrd="2" destOrd="0" presId="urn:microsoft.com/office/officeart/2005/8/layout/chevron2"/>
    <dgm:cxn modelId="{8BC2EE27-B0F7-4A33-A55B-900DCAAD9BE2}" type="presParOf" srcId="{118539D4-EB5F-435E-B5F6-D6670649FBDE}" destId="{3D57F3C9-174A-48FC-8680-E497D7448F3B}" srcOrd="0" destOrd="0" presId="urn:microsoft.com/office/officeart/2005/8/layout/chevron2"/>
    <dgm:cxn modelId="{A7CB8311-0EB5-4C6E-B855-FFBFBC99E3F5}" type="presParOf" srcId="{118539D4-EB5F-435E-B5F6-D6670649FBDE}" destId="{2EE7FE24-60D7-4C2B-9252-5D7480D93399}" srcOrd="1" destOrd="0" presId="urn:microsoft.com/office/officeart/2005/8/layout/chevron2"/>
    <dgm:cxn modelId="{3380C72D-A0F8-4660-A36D-85EAAC91699D}" type="presParOf" srcId="{C77EE1C6-1F92-4E88-BC9F-2AC6EF1770CC}" destId="{5FD51F11-F8ED-46A3-9D88-FA19824CD3CA}" srcOrd="3" destOrd="0" presId="urn:microsoft.com/office/officeart/2005/8/layout/chevron2"/>
    <dgm:cxn modelId="{14B22519-2866-4F63-8C64-148E4A866346}" type="presParOf" srcId="{C77EE1C6-1F92-4E88-BC9F-2AC6EF1770CC}" destId="{9266E60D-7AFB-4B8F-862B-E0BD8C239B04}" srcOrd="4" destOrd="0" presId="urn:microsoft.com/office/officeart/2005/8/layout/chevron2"/>
    <dgm:cxn modelId="{EF1FFB3C-08F4-4C63-AD4C-0C4C88E187E4}" type="presParOf" srcId="{9266E60D-7AFB-4B8F-862B-E0BD8C239B04}" destId="{124299EF-48FA-41D6-96A3-87D36197B39B}" srcOrd="0" destOrd="0" presId="urn:microsoft.com/office/officeart/2005/8/layout/chevron2"/>
    <dgm:cxn modelId="{AAB239FC-A273-4CFE-8D9B-07DE761E93E5}" type="presParOf" srcId="{9266E60D-7AFB-4B8F-862B-E0BD8C239B04}" destId="{5B7EDD3A-5F8F-4AA4-A990-372EBE8D7DBC}" srcOrd="1" destOrd="0" presId="urn:microsoft.com/office/officeart/2005/8/layout/chevron2"/>
    <dgm:cxn modelId="{5B7C43D7-D23A-4E55-83F1-35BDDF4D917F}" type="presParOf" srcId="{C77EE1C6-1F92-4E88-BC9F-2AC6EF1770CC}" destId="{86F560C3-C193-4DD3-B38A-35A11ED930D0}" srcOrd="5" destOrd="0" presId="urn:microsoft.com/office/officeart/2005/8/layout/chevron2"/>
    <dgm:cxn modelId="{D06209CF-570B-4B5A-BC4B-259917BC2413}" type="presParOf" srcId="{C77EE1C6-1F92-4E88-BC9F-2AC6EF1770CC}" destId="{27295AE5-72C1-4D1A-BCC0-B869977F1FA8}" srcOrd="6" destOrd="0" presId="urn:microsoft.com/office/officeart/2005/8/layout/chevron2"/>
    <dgm:cxn modelId="{8724BD98-3AEE-4AC3-873B-18CF164A1704}" type="presParOf" srcId="{27295AE5-72C1-4D1A-BCC0-B869977F1FA8}" destId="{AA2EFBC5-8F3C-49C3-A116-5274A6B2F2E3}" srcOrd="0" destOrd="0" presId="urn:microsoft.com/office/officeart/2005/8/layout/chevron2"/>
    <dgm:cxn modelId="{F0462A89-9127-45D6-9335-3D58AF5618D1}" type="presParOf" srcId="{27295AE5-72C1-4D1A-BCC0-B869977F1FA8}" destId="{84F390B3-241D-4B6D-8A69-D37BEAEF5999}" srcOrd="1" destOrd="0" presId="urn:microsoft.com/office/officeart/2005/8/layout/chevron2"/>
    <dgm:cxn modelId="{41956D51-67CF-4188-9B53-0C475AB3F1F0}" type="presParOf" srcId="{C77EE1C6-1F92-4E88-BC9F-2AC6EF1770CC}" destId="{17CFA2A4-1082-4314-B528-9F5136CE7A63}" srcOrd="7" destOrd="0" presId="urn:microsoft.com/office/officeart/2005/8/layout/chevron2"/>
    <dgm:cxn modelId="{B4954B6F-55AD-49BE-AB73-F2F74DACC6CF}" type="presParOf" srcId="{C77EE1C6-1F92-4E88-BC9F-2AC6EF1770CC}" destId="{49AE0210-B437-47AC-889A-7EEC76BB1701}" srcOrd="8" destOrd="0" presId="urn:microsoft.com/office/officeart/2005/8/layout/chevron2"/>
    <dgm:cxn modelId="{9942DEF7-39FB-4456-8F41-F43088324D25}" type="presParOf" srcId="{49AE0210-B437-47AC-889A-7EEC76BB1701}" destId="{ED02A0E9-9A68-4852-9917-6F1B91BB05FD}" srcOrd="0" destOrd="0" presId="urn:microsoft.com/office/officeart/2005/8/layout/chevron2"/>
    <dgm:cxn modelId="{FCA8E2B2-86EA-4DFF-A413-EE135CE90553}" type="presParOf" srcId="{49AE0210-B437-47AC-889A-7EEC76BB1701}" destId="{11BAFE45-144A-4D52-B9D2-DEC941D6687F}" srcOrd="1" destOrd="0" presId="urn:microsoft.com/office/officeart/2005/8/layout/chevron2"/>
    <dgm:cxn modelId="{49B5F8C3-9749-4BDA-AE8A-32CAE4F248B5}" type="presParOf" srcId="{C77EE1C6-1F92-4E88-BC9F-2AC6EF1770CC}" destId="{D4D58122-92BB-43FD-AB13-FE2DA3D1914A}" srcOrd="9" destOrd="0" presId="urn:microsoft.com/office/officeart/2005/8/layout/chevron2"/>
    <dgm:cxn modelId="{C8E6277E-C8A7-4B28-BA2C-95476B0E5C95}" type="presParOf" srcId="{C77EE1C6-1F92-4E88-BC9F-2AC6EF1770CC}" destId="{4A3BD738-C03C-462C-BCB8-D8568971FA62}" srcOrd="10" destOrd="0" presId="urn:microsoft.com/office/officeart/2005/8/layout/chevron2"/>
    <dgm:cxn modelId="{DB82C523-E957-42FD-B8DC-758002CCC6F1}" type="presParOf" srcId="{4A3BD738-C03C-462C-BCB8-D8568971FA62}" destId="{4F2DD7D7-E04F-4908-9F52-8F53143537F4}" srcOrd="0" destOrd="0" presId="urn:microsoft.com/office/officeart/2005/8/layout/chevron2"/>
    <dgm:cxn modelId="{8FB84C62-0421-4221-A8DE-E8E2808A0DEB}" type="presParOf" srcId="{4A3BD738-C03C-462C-BCB8-D8568971FA62}" destId="{BAD736F8-38CA-40CA-A625-4ABEB021CB1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2BA842-0357-4717-ADE8-02B904C60AC4}" type="doc">
      <dgm:prSet loTypeId="urn:microsoft.com/office/officeart/2005/8/layout/p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F719CEA6-785A-49B4-9870-05370248E391}">
      <dgm:prSet phldrT="[Text]"/>
      <dgm:spPr/>
      <dgm:t>
        <a:bodyPr anchor="ctr"/>
        <a:lstStyle/>
        <a:p>
          <a:r>
            <a:rPr lang="en-GB" dirty="0" smtClean="0"/>
            <a:t>data miners</a:t>
          </a:r>
          <a:endParaRPr lang="en-GB" dirty="0"/>
        </a:p>
      </dgm:t>
    </dgm:pt>
    <dgm:pt modelId="{E35BE2E9-58E2-4E62-A187-FC649D9C6C2B}" type="parTrans" cxnId="{FCFEF158-ECA2-4BA5-8603-6C69B4D85EB0}">
      <dgm:prSet/>
      <dgm:spPr/>
      <dgm:t>
        <a:bodyPr/>
        <a:lstStyle/>
        <a:p>
          <a:endParaRPr lang="en-GB"/>
        </a:p>
      </dgm:t>
    </dgm:pt>
    <dgm:pt modelId="{BD56C4EF-1EF3-4635-A24B-32BE740FE4EB}" type="sibTrans" cxnId="{FCFEF158-ECA2-4BA5-8603-6C69B4D85EB0}">
      <dgm:prSet/>
      <dgm:spPr/>
      <dgm:t>
        <a:bodyPr/>
        <a:lstStyle/>
        <a:p>
          <a:endParaRPr lang="en-GB"/>
        </a:p>
      </dgm:t>
    </dgm:pt>
    <dgm:pt modelId="{63D0E28F-B98D-4778-AED8-80AF869F1D8E}">
      <dgm:prSet phldrT="[Text]"/>
      <dgm:spPr/>
      <dgm:t>
        <a:bodyPr anchor="ctr"/>
        <a:lstStyle/>
        <a:p>
          <a:r>
            <a:rPr lang="en-GB" dirty="0" smtClean="0"/>
            <a:t>interviewers</a:t>
          </a:r>
          <a:endParaRPr lang="en-GB" dirty="0"/>
        </a:p>
      </dgm:t>
    </dgm:pt>
    <dgm:pt modelId="{62AB3F83-4638-4EC4-99E5-B819A0F279E7}" type="parTrans" cxnId="{68FA9107-6436-4764-867C-597F1D6CB900}">
      <dgm:prSet/>
      <dgm:spPr/>
      <dgm:t>
        <a:bodyPr/>
        <a:lstStyle/>
        <a:p>
          <a:endParaRPr lang="en-GB"/>
        </a:p>
      </dgm:t>
    </dgm:pt>
    <dgm:pt modelId="{C59E19EA-586B-4346-B662-768FFCB2D61A}" type="sibTrans" cxnId="{68FA9107-6436-4764-867C-597F1D6CB900}">
      <dgm:prSet/>
      <dgm:spPr/>
      <dgm:t>
        <a:bodyPr/>
        <a:lstStyle/>
        <a:p>
          <a:endParaRPr lang="en-GB"/>
        </a:p>
      </dgm:t>
    </dgm:pt>
    <dgm:pt modelId="{6C4456A9-174E-48F8-9D44-3094D098A388}">
      <dgm:prSet phldrT="[Text]"/>
      <dgm:spPr/>
      <dgm:t>
        <a:bodyPr anchor="ctr"/>
        <a:lstStyle/>
        <a:p>
          <a:r>
            <a:rPr lang="en-GB" dirty="0" smtClean="0"/>
            <a:t>marketers</a:t>
          </a:r>
          <a:endParaRPr lang="en-GB" dirty="0"/>
        </a:p>
      </dgm:t>
    </dgm:pt>
    <dgm:pt modelId="{DF863931-FC8D-42C2-95BB-2DF90114593E}" type="parTrans" cxnId="{425FB6C5-CAF5-484E-92AE-0C2C19224CB2}">
      <dgm:prSet/>
      <dgm:spPr/>
      <dgm:t>
        <a:bodyPr/>
        <a:lstStyle/>
        <a:p>
          <a:endParaRPr lang="en-GB"/>
        </a:p>
      </dgm:t>
    </dgm:pt>
    <dgm:pt modelId="{ED9BA000-8D61-43CC-8503-647CF438B508}" type="sibTrans" cxnId="{425FB6C5-CAF5-484E-92AE-0C2C19224CB2}">
      <dgm:prSet/>
      <dgm:spPr/>
      <dgm:t>
        <a:bodyPr/>
        <a:lstStyle/>
        <a:p>
          <a:endParaRPr lang="en-GB"/>
        </a:p>
      </dgm:t>
    </dgm:pt>
    <dgm:pt modelId="{BEA75449-58F4-48DE-9774-B0B7A1E2F8D5}" type="pres">
      <dgm:prSet presAssocID="{1D2BA842-0357-4717-ADE8-02B904C60A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5B97AF0F-9034-42DC-9CCD-969B21569E33}" type="pres">
      <dgm:prSet presAssocID="{1D2BA842-0357-4717-ADE8-02B904C60AC4}" presName="bkgdShp" presStyleLbl="alignAccFollowNode1" presStyleIdx="0" presStyleCnt="1" custScaleY="75715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endParaRPr lang="en-GB"/>
        </a:p>
      </dgm:t>
    </dgm:pt>
    <dgm:pt modelId="{C547A44B-F157-4B14-B3D3-2EF348253D88}" type="pres">
      <dgm:prSet presAssocID="{1D2BA842-0357-4717-ADE8-02B904C60AC4}" presName="linComp" presStyleCnt="0"/>
      <dgm:spPr/>
    </dgm:pt>
    <dgm:pt modelId="{257EA91E-7EB2-40E3-BDBF-8C374C3EB09D}" type="pres">
      <dgm:prSet presAssocID="{F719CEA6-785A-49B4-9870-05370248E391}" presName="compNode" presStyleCnt="0"/>
      <dgm:spPr/>
    </dgm:pt>
    <dgm:pt modelId="{37CBA828-5DB7-42F6-871C-FD4781A132A3}" type="pres">
      <dgm:prSet presAssocID="{F719CEA6-785A-49B4-9870-05370248E391}" presName="node" presStyleLbl="node1" presStyleIdx="0" presStyleCnt="3" custScaleY="5722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1A7AFDBB-76A2-4D81-92DA-5D4E78D2F659}" type="pres">
      <dgm:prSet presAssocID="{F719CEA6-785A-49B4-9870-05370248E391}" presName="invisiNode" presStyleLbl="node1" presStyleIdx="0" presStyleCnt="3"/>
      <dgm:spPr/>
    </dgm:pt>
    <dgm:pt modelId="{5C6523C5-9771-4035-A746-1476B5304B2F}" type="pres">
      <dgm:prSet presAssocID="{F719CEA6-785A-49B4-9870-05370248E391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en-GB"/>
        </a:p>
      </dgm:t>
    </dgm:pt>
    <dgm:pt modelId="{A0A82C74-9E2F-479C-8399-739B0B0AE31F}" type="pres">
      <dgm:prSet presAssocID="{BD56C4EF-1EF3-4635-A24B-32BE740FE4EB}" presName="sibTrans" presStyleLbl="sibTrans2D1" presStyleIdx="0" presStyleCnt="0"/>
      <dgm:spPr/>
      <dgm:t>
        <a:bodyPr/>
        <a:lstStyle/>
        <a:p>
          <a:endParaRPr lang="en-PH"/>
        </a:p>
      </dgm:t>
    </dgm:pt>
    <dgm:pt modelId="{BF64F04E-5589-4634-9825-CD11E81E7941}" type="pres">
      <dgm:prSet presAssocID="{63D0E28F-B98D-4778-AED8-80AF869F1D8E}" presName="compNode" presStyleCnt="0"/>
      <dgm:spPr/>
    </dgm:pt>
    <dgm:pt modelId="{7ED26F6C-9A7F-407D-BC27-0BB07C48772F}" type="pres">
      <dgm:prSet presAssocID="{63D0E28F-B98D-4778-AED8-80AF869F1D8E}" presName="node" presStyleLbl="node1" presStyleIdx="1" presStyleCnt="3" custScaleY="5722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2C4D7D73-58E0-4F59-B17E-C71929A5E8D0}" type="pres">
      <dgm:prSet presAssocID="{63D0E28F-B98D-4778-AED8-80AF869F1D8E}" presName="invisiNode" presStyleLbl="node1" presStyleIdx="1" presStyleCnt="3"/>
      <dgm:spPr/>
    </dgm:pt>
    <dgm:pt modelId="{DE00BD03-1C06-461D-8164-251F7B9F6B5A}" type="pres">
      <dgm:prSet presAssocID="{63D0E28F-B98D-4778-AED8-80AF869F1D8E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en-GB"/>
        </a:p>
      </dgm:t>
    </dgm:pt>
    <dgm:pt modelId="{85B41821-B86B-4F11-BA3F-F9E8C5D801C9}" type="pres">
      <dgm:prSet presAssocID="{C59E19EA-586B-4346-B662-768FFCB2D61A}" presName="sibTrans" presStyleLbl="sibTrans2D1" presStyleIdx="0" presStyleCnt="0"/>
      <dgm:spPr/>
      <dgm:t>
        <a:bodyPr/>
        <a:lstStyle/>
        <a:p>
          <a:endParaRPr lang="en-PH"/>
        </a:p>
      </dgm:t>
    </dgm:pt>
    <dgm:pt modelId="{4D6F80F2-D7C9-49CF-AEC3-4315E778E96F}" type="pres">
      <dgm:prSet presAssocID="{6C4456A9-174E-48F8-9D44-3094D098A388}" presName="compNode" presStyleCnt="0"/>
      <dgm:spPr/>
    </dgm:pt>
    <dgm:pt modelId="{2506C75F-B2F7-43D2-ABC7-26AC60F70D5A}" type="pres">
      <dgm:prSet presAssocID="{6C4456A9-174E-48F8-9D44-3094D098A388}" presName="node" presStyleLbl="node1" presStyleIdx="2" presStyleCnt="3" custScaleY="5624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A4345C46-EE50-4D8C-8EC7-16B48F41FEEA}" type="pres">
      <dgm:prSet presAssocID="{6C4456A9-174E-48F8-9D44-3094D098A388}" presName="invisiNode" presStyleLbl="node1" presStyleIdx="2" presStyleCnt="3"/>
      <dgm:spPr/>
    </dgm:pt>
    <dgm:pt modelId="{170FEBC7-22B1-47E3-99C5-863CB9DC9995}" type="pres">
      <dgm:prSet presAssocID="{6C4456A9-174E-48F8-9D44-3094D098A388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/>
        </a:p>
      </dgm:t>
    </dgm:pt>
  </dgm:ptLst>
  <dgm:cxnLst>
    <dgm:cxn modelId="{B7FEC51E-B8BA-45B6-B79E-474D700E1C07}" type="presOf" srcId="{6C4456A9-174E-48F8-9D44-3094D098A388}" destId="{2506C75F-B2F7-43D2-ABC7-26AC60F70D5A}" srcOrd="0" destOrd="0" presId="urn:microsoft.com/office/officeart/2005/8/layout/pList2"/>
    <dgm:cxn modelId="{E0F25A3F-5BA8-4C8C-9969-2838E64CC55A}" type="presOf" srcId="{63D0E28F-B98D-4778-AED8-80AF869F1D8E}" destId="{7ED26F6C-9A7F-407D-BC27-0BB07C48772F}" srcOrd="0" destOrd="0" presId="urn:microsoft.com/office/officeart/2005/8/layout/pList2"/>
    <dgm:cxn modelId="{2AD2BBB8-46BE-49AA-A0BE-FC69F970D3A1}" type="presOf" srcId="{1D2BA842-0357-4717-ADE8-02B904C60AC4}" destId="{BEA75449-58F4-48DE-9774-B0B7A1E2F8D5}" srcOrd="0" destOrd="0" presId="urn:microsoft.com/office/officeart/2005/8/layout/pList2"/>
    <dgm:cxn modelId="{6DBBCF4F-1276-41CF-BC5D-B631AF945D3D}" type="presOf" srcId="{F719CEA6-785A-49B4-9870-05370248E391}" destId="{37CBA828-5DB7-42F6-871C-FD4781A132A3}" srcOrd="0" destOrd="0" presId="urn:microsoft.com/office/officeart/2005/8/layout/pList2"/>
    <dgm:cxn modelId="{68FA9107-6436-4764-867C-597F1D6CB900}" srcId="{1D2BA842-0357-4717-ADE8-02B904C60AC4}" destId="{63D0E28F-B98D-4778-AED8-80AF869F1D8E}" srcOrd="1" destOrd="0" parTransId="{62AB3F83-4638-4EC4-99E5-B819A0F279E7}" sibTransId="{C59E19EA-586B-4346-B662-768FFCB2D61A}"/>
    <dgm:cxn modelId="{9C4A1092-028E-4644-AECC-307B7C4AAB23}" type="presOf" srcId="{C59E19EA-586B-4346-B662-768FFCB2D61A}" destId="{85B41821-B86B-4F11-BA3F-F9E8C5D801C9}" srcOrd="0" destOrd="0" presId="urn:microsoft.com/office/officeart/2005/8/layout/pList2"/>
    <dgm:cxn modelId="{FCFEF158-ECA2-4BA5-8603-6C69B4D85EB0}" srcId="{1D2BA842-0357-4717-ADE8-02B904C60AC4}" destId="{F719CEA6-785A-49B4-9870-05370248E391}" srcOrd="0" destOrd="0" parTransId="{E35BE2E9-58E2-4E62-A187-FC649D9C6C2B}" sibTransId="{BD56C4EF-1EF3-4635-A24B-32BE740FE4EB}"/>
    <dgm:cxn modelId="{425FB6C5-CAF5-484E-92AE-0C2C19224CB2}" srcId="{1D2BA842-0357-4717-ADE8-02B904C60AC4}" destId="{6C4456A9-174E-48F8-9D44-3094D098A388}" srcOrd="2" destOrd="0" parTransId="{DF863931-FC8D-42C2-95BB-2DF90114593E}" sibTransId="{ED9BA000-8D61-43CC-8503-647CF438B508}"/>
    <dgm:cxn modelId="{3BC3BEE7-FAC8-40F9-8307-7DBB9CBF00CD}" type="presOf" srcId="{BD56C4EF-1EF3-4635-A24B-32BE740FE4EB}" destId="{A0A82C74-9E2F-479C-8399-739B0B0AE31F}" srcOrd="0" destOrd="0" presId="urn:microsoft.com/office/officeart/2005/8/layout/pList2"/>
    <dgm:cxn modelId="{C68FF151-E15B-40DF-8497-B82575F51802}" type="presParOf" srcId="{BEA75449-58F4-48DE-9774-B0B7A1E2F8D5}" destId="{5B97AF0F-9034-42DC-9CCD-969B21569E33}" srcOrd="0" destOrd="0" presId="urn:microsoft.com/office/officeart/2005/8/layout/pList2"/>
    <dgm:cxn modelId="{66EB3AC2-347A-4AA6-B987-035A8C3B5068}" type="presParOf" srcId="{BEA75449-58F4-48DE-9774-B0B7A1E2F8D5}" destId="{C547A44B-F157-4B14-B3D3-2EF348253D88}" srcOrd="1" destOrd="0" presId="urn:microsoft.com/office/officeart/2005/8/layout/pList2"/>
    <dgm:cxn modelId="{90B66C33-BF11-4F70-AC3C-650201C1B0F1}" type="presParOf" srcId="{C547A44B-F157-4B14-B3D3-2EF348253D88}" destId="{257EA91E-7EB2-40E3-BDBF-8C374C3EB09D}" srcOrd="0" destOrd="0" presId="urn:microsoft.com/office/officeart/2005/8/layout/pList2"/>
    <dgm:cxn modelId="{514C85BB-0E1D-48A8-A79D-2B2EEF95B534}" type="presParOf" srcId="{257EA91E-7EB2-40E3-BDBF-8C374C3EB09D}" destId="{37CBA828-5DB7-42F6-871C-FD4781A132A3}" srcOrd="0" destOrd="0" presId="urn:microsoft.com/office/officeart/2005/8/layout/pList2"/>
    <dgm:cxn modelId="{2A5674C4-9D43-468A-A269-6C5035C98E8C}" type="presParOf" srcId="{257EA91E-7EB2-40E3-BDBF-8C374C3EB09D}" destId="{1A7AFDBB-76A2-4D81-92DA-5D4E78D2F659}" srcOrd="1" destOrd="0" presId="urn:microsoft.com/office/officeart/2005/8/layout/pList2"/>
    <dgm:cxn modelId="{8E642018-11D1-4FD0-A586-D04370202670}" type="presParOf" srcId="{257EA91E-7EB2-40E3-BDBF-8C374C3EB09D}" destId="{5C6523C5-9771-4035-A746-1476B5304B2F}" srcOrd="2" destOrd="0" presId="urn:microsoft.com/office/officeart/2005/8/layout/pList2"/>
    <dgm:cxn modelId="{83D1A516-28CA-456F-9A81-0F8DDC476B31}" type="presParOf" srcId="{C547A44B-F157-4B14-B3D3-2EF348253D88}" destId="{A0A82C74-9E2F-479C-8399-739B0B0AE31F}" srcOrd="1" destOrd="0" presId="urn:microsoft.com/office/officeart/2005/8/layout/pList2"/>
    <dgm:cxn modelId="{2057AB21-6BEC-4D67-9403-428D81B5D3F5}" type="presParOf" srcId="{C547A44B-F157-4B14-B3D3-2EF348253D88}" destId="{BF64F04E-5589-4634-9825-CD11E81E7941}" srcOrd="2" destOrd="0" presId="urn:microsoft.com/office/officeart/2005/8/layout/pList2"/>
    <dgm:cxn modelId="{5851D0BF-1A77-4F1F-85E4-653A2E3B85A9}" type="presParOf" srcId="{BF64F04E-5589-4634-9825-CD11E81E7941}" destId="{7ED26F6C-9A7F-407D-BC27-0BB07C48772F}" srcOrd="0" destOrd="0" presId="urn:microsoft.com/office/officeart/2005/8/layout/pList2"/>
    <dgm:cxn modelId="{EB82F26E-12C5-4DC0-A44F-BB57D5C10F59}" type="presParOf" srcId="{BF64F04E-5589-4634-9825-CD11E81E7941}" destId="{2C4D7D73-58E0-4F59-B17E-C71929A5E8D0}" srcOrd="1" destOrd="0" presId="urn:microsoft.com/office/officeart/2005/8/layout/pList2"/>
    <dgm:cxn modelId="{C2EC6D22-EC0C-4721-8C46-CF483EA116B2}" type="presParOf" srcId="{BF64F04E-5589-4634-9825-CD11E81E7941}" destId="{DE00BD03-1C06-461D-8164-251F7B9F6B5A}" srcOrd="2" destOrd="0" presId="urn:microsoft.com/office/officeart/2005/8/layout/pList2"/>
    <dgm:cxn modelId="{F916A552-3549-4C94-906B-154964FFFFE4}" type="presParOf" srcId="{C547A44B-F157-4B14-B3D3-2EF348253D88}" destId="{85B41821-B86B-4F11-BA3F-F9E8C5D801C9}" srcOrd="3" destOrd="0" presId="urn:microsoft.com/office/officeart/2005/8/layout/pList2"/>
    <dgm:cxn modelId="{6CCB6B35-F0CE-4994-BC23-ACA338A5BDFF}" type="presParOf" srcId="{C547A44B-F157-4B14-B3D3-2EF348253D88}" destId="{4D6F80F2-D7C9-49CF-AEC3-4315E778E96F}" srcOrd="4" destOrd="0" presId="urn:microsoft.com/office/officeart/2005/8/layout/pList2"/>
    <dgm:cxn modelId="{99051F68-EEF9-42CC-9125-235D874C3164}" type="presParOf" srcId="{4D6F80F2-D7C9-49CF-AEC3-4315E778E96F}" destId="{2506C75F-B2F7-43D2-ABC7-26AC60F70D5A}" srcOrd="0" destOrd="0" presId="urn:microsoft.com/office/officeart/2005/8/layout/pList2"/>
    <dgm:cxn modelId="{A45370DA-11EE-4BB5-9C38-4F5A5B043E3C}" type="presParOf" srcId="{4D6F80F2-D7C9-49CF-AEC3-4315E778E96F}" destId="{A4345C46-EE50-4D8C-8EC7-16B48F41FEEA}" srcOrd="1" destOrd="0" presId="urn:microsoft.com/office/officeart/2005/8/layout/pList2"/>
    <dgm:cxn modelId="{AC52239D-6C97-48EC-B44D-6DB46CA6DA6D}" type="presParOf" srcId="{4D6F80F2-D7C9-49CF-AEC3-4315E778E96F}" destId="{170FEBC7-22B1-47E3-99C5-863CB9DC999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D4BAF-E4A0-4404-B57B-AC09251ED377}">
      <dsp:nvSpPr>
        <dsp:cNvPr id="0" name=""/>
        <dsp:cNvSpPr/>
      </dsp:nvSpPr>
      <dsp:spPr>
        <a:xfrm rot="5400000">
          <a:off x="-129682" y="130828"/>
          <a:ext cx="864549" cy="60518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dirty="0"/>
        </a:p>
      </dsp:txBody>
      <dsp:txXfrm rot="-5400000">
        <a:off x="1" y="303737"/>
        <a:ext cx="605184" cy="259365"/>
      </dsp:txXfrm>
    </dsp:sp>
    <dsp:sp modelId="{25A87972-A559-4048-A19F-E8E5C26A1626}">
      <dsp:nvSpPr>
        <dsp:cNvPr id="0" name=""/>
        <dsp:cNvSpPr/>
      </dsp:nvSpPr>
      <dsp:spPr>
        <a:xfrm rot="5400000">
          <a:off x="3108085" y="-2501754"/>
          <a:ext cx="561957" cy="55677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000" kern="1200" dirty="0" smtClean="0"/>
            <a:t>Orientation</a:t>
          </a:r>
          <a:endParaRPr lang="en-GB" sz="3000" kern="1200" dirty="0"/>
        </a:p>
      </dsp:txBody>
      <dsp:txXfrm rot="-5400000">
        <a:off x="605185" y="28578"/>
        <a:ext cx="5540326" cy="507093"/>
      </dsp:txXfrm>
    </dsp:sp>
    <dsp:sp modelId="{3D57F3C9-174A-48FC-8680-E497D7448F3B}">
      <dsp:nvSpPr>
        <dsp:cNvPr id="0" name=""/>
        <dsp:cNvSpPr/>
      </dsp:nvSpPr>
      <dsp:spPr>
        <a:xfrm rot="5400000">
          <a:off x="-129682" y="896769"/>
          <a:ext cx="864549" cy="605184"/>
        </a:xfrm>
        <a:prstGeom prst="chevron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dirty="0"/>
        </a:p>
      </dsp:txBody>
      <dsp:txXfrm rot="-5400000">
        <a:off x="1" y="1069678"/>
        <a:ext cx="605184" cy="259365"/>
      </dsp:txXfrm>
    </dsp:sp>
    <dsp:sp modelId="{2EE7FE24-60D7-4C2B-9252-5D7480D93399}">
      <dsp:nvSpPr>
        <dsp:cNvPr id="0" name=""/>
        <dsp:cNvSpPr/>
      </dsp:nvSpPr>
      <dsp:spPr>
        <a:xfrm rot="5400000">
          <a:off x="3108085" y="-1735813"/>
          <a:ext cx="561957" cy="55677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000" kern="1200" dirty="0" smtClean="0"/>
            <a:t>Building groups</a:t>
          </a:r>
          <a:endParaRPr lang="en-GB" sz="3000" kern="1200" dirty="0"/>
        </a:p>
      </dsp:txBody>
      <dsp:txXfrm rot="-5400000">
        <a:off x="605185" y="794519"/>
        <a:ext cx="5540326" cy="507093"/>
      </dsp:txXfrm>
    </dsp:sp>
    <dsp:sp modelId="{124299EF-48FA-41D6-96A3-87D36197B39B}">
      <dsp:nvSpPr>
        <dsp:cNvPr id="0" name=""/>
        <dsp:cNvSpPr/>
      </dsp:nvSpPr>
      <dsp:spPr>
        <a:xfrm rot="5400000">
          <a:off x="-129682" y="1662709"/>
          <a:ext cx="864549" cy="605184"/>
        </a:xfrm>
        <a:prstGeom prst="chevron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dirty="0"/>
        </a:p>
      </dsp:txBody>
      <dsp:txXfrm rot="-5400000">
        <a:off x="1" y="1835618"/>
        <a:ext cx="605184" cy="259365"/>
      </dsp:txXfrm>
    </dsp:sp>
    <dsp:sp modelId="{5B7EDD3A-5F8F-4AA4-A990-372EBE8D7DBC}">
      <dsp:nvSpPr>
        <dsp:cNvPr id="0" name=""/>
        <dsp:cNvSpPr/>
      </dsp:nvSpPr>
      <dsp:spPr>
        <a:xfrm rot="5400000">
          <a:off x="3108085" y="-969873"/>
          <a:ext cx="561957" cy="55677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000" kern="1200" dirty="0" smtClean="0"/>
            <a:t>Group work/collaboration</a:t>
          </a:r>
          <a:endParaRPr lang="en-GB" sz="3000" kern="1200" dirty="0"/>
        </a:p>
      </dsp:txBody>
      <dsp:txXfrm rot="-5400000">
        <a:off x="605185" y="1560459"/>
        <a:ext cx="5540326" cy="507093"/>
      </dsp:txXfrm>
    </dsp:sp>
    <dsp:sp modelId="{AA2EFBC5-8F3C-49C3-A116-5274A6B2F2E3}">
      <dsp:nvSpPr>
        <dsp:cNvPr id="0" name=""/>
        <dsp:cNvSpPr/>
      </dsp:nvSpPr>
      <dsp:spPr>
        <a:xfrm rot="5400000">
          <a:off x="-129682" y="2428649"/>
          <a:ext cx="864549" cy="605184"/>
        </a:xfrm>
        <a:prstGeom prst="chevron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accent4">
              <a:hueOff val="6237415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dirty="0"/>
        </a:p>
      </dsp:txBody>
      <dsp:txXfrm rot="-5400000">
        <a:off x="1" y="2601558"/>
        <a:ext cx="605184" cy="259365"/>
      </dsp:txXfrm>
    </dsp:sp>
    <dsp:sp modelId="{84F390B3-241D-4B6D-8A69-D37BEAEF5999}">
      <dsp:nvSpPr>
        <dsp:cNvPr id="0" name=""/>
        <dsp:cNvSpPr/>
      </dsp:nvSpPr>
      <dsp:spPr>
        <a:xfrm rot="5400000">
          <a:off x="3108085" y="-203933"/>
          <a:ext cx="561957" cy="55677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237415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000" kern="1200" dirty="0" smtClean="0"/>
            <a:t>Exchange</a:t>
          </a:r>
          <a:endParaRPr lang="en-GB" sz="3000" kern="1200" dirty="0"/>
        </a:p>
      </dsp:txBody>
      <dsp:txXfrm rot="-5400000">
        <a:off x="605185" y="2326399"/>
        <a:ext cx="5540326" cy="507093"/>
      </dsp:txXfrm>
    </dsp:sp>
    <dsp:sp modelId="{ED02A0E9-9A68-4852-9917-6F1B91BB05FD}">
      <dsp:nvSpPr>
        <dsp:cNvPr id="0" name=""/>
        <dsp:cNvSpPr/>
      </dsp:nvSpPr>
      <dsp:spPr>
        <a:xfrm rot="5400000">
          <a:off x="-129682" y="3194590"/>
          <a:ext cx="864549" cy="605184"/>
        </a:xfrm>
        <a:prstGeom prst="chevron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 rot="-5400000">
        <a:off x="1" y="3367499"/>
        <a:ext cx="605184" cy="259365"/>
      </dsp:txXfrm>
    </dsp:sp>
    <dsp:sp modelId="{11BAFE45-144A-4D52-B9D2-DEC941D6687F}">
      <dsp:nvSpPr>
        <dsp:cNvPr id="0" name=""/>
        <dsp:cNvSpPr/>
      </dsp:nvSpPr>
      <dsp:spPr>
        <a:xfrm rot="5400000">
          <a:off x="3108085" y="562007"/>
          <a:ext cx="561957" cy="55677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000" kern="1200" dirty="0" smtClean="0"/>
            <a:t>Problem solving</a:t>
          </a:r>
          <a:endParaRPr lang="en-GB" sz="3000" kern="1200" dirty="0"/>
        </a:p>
      </dsp:txBody>
      <dsp:txXfrm rot="-5400000">
        <a:off x="605185" y="3092339"/>
        <a:ext cx="5540326" cy="507093"/>
      </dsp:txXfrm>
    </dsp:sp>
    <dsp:sp modelId="{4F2DD7D7-E04F-4908-9F52-8F53143537F4}">
      <dsp:nvSpPr>
        <dsp:cNvPr id="0" name=""/>
        <dsp:cNvSpPr/>
      </dsp:nvSpPr>
      <dsp:spPr>
        <a:xfrm rot="5400000">
          <a:off x="-129682" y="3960530"/>
          <a:ext cx="864549" cy="605184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 rot="-5400000">
        <a:off x="1" y="4133439"/>
        <a:ext cx="605184" cy="259365"/>
      </dsp:txXfrm>
    </dsp:sp>
    <dsp:sp modelId="{BAD736F8-38CA-40CA-A625-4ABEB021CB1B}">
      <dsp:nvSpPr>
        <dsp:cNvPr id="0" name=""/>
        <dsp:cNvSpPr/>
      </dsp:nvSpPr>
      <dsp:spPr>
        <a:xfrm rot="5400000">
          <a:off x="3108085" y="1327947"/>
          <a:ext cx="561957" cy="55677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000" kern="1200" dirty="0" smtClean="0"/>
            <a:t>Evaluation</a:t>
          </a:r>
          <a:endParaRPr lang="en-GB" sz="3000" kern="1200" dirty="0"/>
        </a:p>
      </dsp:txBody>
      <dsp:txXfrm rot="-5400000">
        <a:off x="605185" y="3858279"/>
        <a:ext cx="5540326" cy="5070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7AF0F-9034-42DC-9CCD-969B21569E33}">
      <dsp:nvSpPr>
        <dsp:cNvPr id="0" name=""/>
        <dsp:cNvSpPr/>
      </dsp:nvSpPr>
      <dsp:spPr>
        <a:xfrm>
          <a:off x="0" y="246853"/>
          <a:ext cx="10512425" cy="148257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6523C5-9771-4035-A746-1476B5304B2F}">
      <dsp:nvSpPr>
        <dsp:cNvPr id="0" name=""/>
        <dsp:cNvSpPr/>
      </dsp:nvSpPr>
      <dsp:spPr>
        <a:xfrm>
          <a:off x="315372" y="526115"/>
          <a:ext cx="3088024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7CBA828-5DB7-42F6-871C-FD4781A132A3}">
      <dsp:nvSpPr>
        <dsp:cNvPr id="0" name=""/>
        <dsp:cNvSpPr/>
      </dsp:nvSpPr>
      <dsp:spPr>
        <a:xfrm rot="10800000">
          <a:off x="315372" y="2735026"/>
          <a:ext cx="3088024" cy="136945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900" kern="1200" dirty="0" smtClean="0"/>
            <a:t>data miners</a:t>
          </a:r>
          <a:endParaRPr lang="en-GB" sz="3900" kern="1200" dirty="0"/>
        </a:p>
      </dsp:txBody>
      <dsp:txXfrm rot="10800000">
        <a:off x="315372" y="2735026"/>
        <a:ext cx="3088024" cy="1369457"/>
      </dsp:txXfrm>
    </dsp:sp>
    <dsp:sp modelId="{DE00BD03-1C06-461D-8164-251F7B9F6B5A}">
      <dsp:nvSpPr>
        <dsp:cNvPr id="0" name=""/>
        <dsp:cNvSpPr/>
      </dsp:nvSpPr>
      <dsp:spPr>
        <a:xfrm>
          <a:off x="3712200" y="526115"/>
          <a:ext cx="3088024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ED26F6C-9A7F-407D-BC27-0BB07C48772F}">
      <dsp:nvSpPr>
        <dsp:cNvPr id="0" name=""/>
        <dsp:cNvSpPr/>
      </dsp:nvSpPr>
      <dsp:spPr>
        <a:xfrm rot="10800000">
          <a:off x="3712200" y="2735026"/>
          <a:ext cx="3088024" cy="136945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900" kern="1200" dirty="0" smtClean="0"/>
            <a:t>interviewers</a:t>
          </a:r>
          <a:endParaRPr lang="en-GB" sz="3900" kern="1200" dirty="0"/>
        </a:p>
      </dsp:txBody>
      <dsp:txXfrm rot="10800000">
        <a:off x="3712200" y="2735026"/>
        <a:ext cx="3088024" cy="1369457"/>
      </dsp:txXfrm>
    </dsp:sp>
    <dsp:sp modelId="{170FEBC7-22B1-47E3-99C5-863CB9DC9995}">
      <dsp:nvSpPr>
        <dsp:cNvPr id="0" name=""/>
        <dsp:cNvSpPr/>
      </dsp:nvSpPr>
      <dsp:spPr>
        <a:xfrm>
          <a:off x="7109027" y="531949"/>
          <a:ext cx="3088024" cy="1435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506C75F-B2F7-43D2-ABC7-26AC60F70D5A}">
      <dsp:nvSpPr>
        <dsp:cNvPr id="0" name=""/>
        <dsp:cNvSpPr/>
      </dsp:nvSpPr>
      <dsp:spPr>
        <a:xfrm rot="10800000">
          <a:off x="7109027" y="2752527"/>
          <a:ext cx="3088024" cy="134612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900" kern="1200" dirty="0" smtClean="0"/>
            <a:t>marketers</a:t>
          </a:r>
          <a:endParaRPr lang="en-GB" sz="3900" kern="1200" dirty="0"/>
        </a:p>
      </dsp:txBody>
      <dsp:txXfrm rot="10800000">
        <a:off x="7109027" y="2752527"/>
        <a:ext cx="3088024" cy="1346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leichschenkliges Dreieck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de-DE"/>
              <a:t>05.12.2015</a:t>
            </a:fld>
            <a:endParaRPr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  <inkml:channelProperty channel="T" name="resolution" value="1" units="1/dev"/>
        </inkml:channelProperties>
      </inkml:inkSource>
      <inkml:timestamp xml:id="ts0" timeString="2014-03-14T09:54:15.640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0851ECC2-4928-45C2-9268-82073D6A1859}" emma:medium="tactile" emma:mode="ink">
          <msink:context xmlns:msink="http://schemas.microsoft.com/ink/2010/main" type="inkDrawing" rotatedBoundingBox="6091,10052 6130,7068 6179,7069 6141,10053" semanticType="callout" shapeName="Other">
            <msink:sourceLink direction="with" ref="{98A2DB53-880A-4D1E-B35E-4889E7DD4F35}"/>
            <msink:sourceLink direction="with" ref="{9212CAEE-940C-4C7E-81E7-9A49BD5E16E5}"/>
          </msink:context>
        </emma:interpretation>
      </emma:emma>
    </inkml:annotationXML>
    <inkml:trace contextRef="#ctx0" brushRef="#br0">78 29 417 0,'0'0'181'0,"0"0"-35"15,-15-33-45-15,15 33-30 16,0 0-29-16,0 0-14 0,0 0-9 16,-1 14-5-16,1-14-10 15,-5 21-4-15,4-6 0 16,1 10 0-16,-3 1 0 16,3 12 0-16,-3 3 0 15,1 9 0-15,2 6 0 16,0 10 0-16,-4 7 0 15,1 2 0-15,3 8 0 16,-5 3 0-16,4 3 0 0,-3 6 0 16,1 1 0-1,3 3 0-15,-5-4 0 0,4 8 0 16,-2-4 0 0,0-4 0-16,1 1 0 0,-2-5 0 15,4 0 0-15,-3 0 0 16,3-1 0-16,0 0 0 15,0 0 0-15,0-1 0 16,0-1 0-16,0-3 0 16,0-7 0-16,1-3 0 15,-1-7 0-15,2-4 0 16,-2-11 0-16,0-8 0 16,0-3 0-16,0-3 0 0,4-9 0 15,-4-4 0 1,0-5 0-16,0-1 0 15,2 1 0-15,1-2 0 16,-3-19 0-16,0 28 0 0,0-28 0 16,0 14 0-16,0-14 0 15,0 0 0-15,0 0 0 16,0 0 0-16,0 0 0 16,0 0 0-16,0 0 0 15,0 0 0-15,0 0 0 16,0-12 0-16,22 4-166 15,-22 8-17-15,1-34-12 16,-1 12-13-16,0-5-13 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  <inkml:channelProperty channel="T" name="resolution" value="1" units="1/dev"/>
        </inkml:channelProperties>
      </inkml:inkSource>
      <inkml:timestamp xml:id="ts0" timeString="2014-03-14T09:56:46.890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D33DF33-8AA7-4E34-8D55-2334374E9825}" emma:medium="tactile" emma:mode="ink">
          <msink:context xmlns:msink="http://schemas.microsoft.com/ink/2010/main" type="inkDrawing" rotatedBoundingBox="18688,10041 25231,6807 25287,6919 18743,10153" semanticType="callout" shapeName="Other">
            <msink:sourceLink direction="with" ref="{A569C651-F032-4E90-BD5D-800C31365F99}"/>
            <msink:sourceLink direction="with" ref="{9A20C55D-CAD0-4438-816B-A778D873FDF4}"/>
          </msink:context>
        </emma:interpretation>
      </emma:emma>
    </inkml:annotationXML>
    <inkml:trace contextRef="#ctx0" brushRef="#br0">6489 2 152 0,'0'0'154'0,"-4"10"-2"0,4-10-81 16,-34 19-6-16,20 1-10 16,-24-18-7-16,14 24-15 15,-21-13-7 1,11 11-8-16,-20-5 1 0,13 8-5 16,-14-5-3-16,8 3 1 15,-10-1-6-15,2 9 1 16,-14 2-2-16,-1 1 1 15,-14 5-3-15,-9 5 4 16,-15 0-3-16,-3 3 1 16,-8 3-3-16,-8 3 3 15,-4-3-4-15,-5 0 3 16,-9 0 1-16,0 5-6 0,4 2 4 16,0-4-4-1,-3 9 5-15,3-4-4 16,-6 11 6-16,3 3-2 15,-2-3-1-15,7 12 6 0,-8-7-5 16,4 7 6-16,-11-6-5 16,-1 6 3-16,-2-11 1 15,10 3-4-15,1-8 1 16,5 3-3-16,4-4 4 16,4 7-5-16,2-5 4 15,5 8-4-15,4-5-4 16,-1 5 5-16,1 0-5 15,1 0 5-15,-2-7-6 0,2 0 2 16,6-7 3 0,5-7-3-16,9-6 5 15,3-2-5-15,7-10 4 16,12 3-3-16,8-12 5 0,12-2-4 16,9-3 0-16,10-3 1 15,11-6-2-15,8 0 1 16,21-14 0-16,-26 14-1 15,26-14 0-15,0 0 1 16,-20 8 0-16,20-8-1 16,0 0 3-16,0 0-2 15,0 0 0-15,0 0-1 16,-16-2 0-16,16 2 1 16,0 0-2-16,0 0 1 15,0 0-2-15,-19 2 2 16,19-2 0-16,0 0 0 15,-21 12 0-15,21-12 0 0,0 0 0 16,-22 12 0-16,22-12 0 16,0 0 0-16,-22 14 0 15,22-14 1-15,-21 15-2 16,21-15 1-16,-26 17-1 16,26-17 2-16,-28 19-1 15,28-19-2-15,-21 22-12 16,21-22-24-16,0 0-132 15,0 0-4-15,0 0-15 16,19-10-12-16,2-16-10 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  <inkml:channelProperty channel="T" name="resolution" value="1" units="1/dev"/>
        </inkml:channelProperties>
      </inkml:inkSource>
      <inkml:timestamp xml:id="ts0" timeString="2014-03-14T09:56:49.353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2F86933-74DA-42EE-B4ED-DB6F9626853A}" emma:medium="tactile" emma:mode="ink">
          <msink:context xmlns:msink="http://schemas.microsoft.com/ink/2010/main" type="writingRegion" rotatedBoundingBox="14061,10069 19155,9803 19186,10407 14092,10673"/>
        </emma:interpretation>
      </emma:emma>
    </inkml:annotationXML>
    <inkml:traceGroup>
      <inkml:annotationXML>
        <emma:emma xmlns:emma="http://www.w3.org/2003/04/emma" version="1.0">
          <emma:interpretation id="{491FEE61-537D-4405-9037-2630B8E1CB8A}" emma:medium="tactile" emma:mode="ink">
            <msink:context xmlns:msink="http://schemas.microsoft.com/ink/2010/main" type="paragraph" rotatedBoundingBox="14061,10069 19155,9803 19186,10407 14092,106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FAC5CB-5598-4B24-BC22-5D1F5A6E0F73}" emma:medium="tactile" emma:mode="ink">
              <msink:context xmlns:msink="http://schemas.microsoft.com/ink/2010/main" type="line" rotatedBoundingBox="14061,10069 19155,9803 19186,10407 14092,10673"/>
            </emma:interpretation>
          </emma:emma>
        </inkml:annotationXML>
        <inkml:traceGroup>
          <inkml:annotationXML>
            <emma:emma xmlns:emma="http://www.w3.org/2003/04/emma" version="1.0">
              <emma:interpretation id="{6C5376C6-C3CE-47EB-ABC6-E61CF392FFE1}" emma:medium="tactile" emma:mode="ink">
                <msink:context xmlns:msink="http://schemas.microsoft.com/ink/2010/main" type="inkWord" rotatedBoundingBox="14061,10075 14666,10043 14694,10583 14089,10615">
                  <msink:destinationLink direction="with" ref="{3348CD77-C61F-4E7C-9038-AA60BAE166D1}"/>
                </msink:context>
              </emma:interpretation>
            </emma:emma>
          </inkml:annotationXML>
          <inkml:trace contextRef="#ctx0" brushRef="#br0">-3036 171 355 0,'0'0'172'0,"0"0"-7"16,24 10-96-16,-35-10-21 15,11 8-4-15,-9-8-13 16,9 0-8-16,-19 18-7 16,6 2-1-16,-8-11 0 15,2 13-1-15,-9-10-3 16,7 10 1-16,-11-2-4 16,8 1 0-16,-1-3-3 15,0 4 0-15,4-2-5 0,5-3 1 16,16-17-1-16,-25 29 0 15,25-29 0-15,-9 21 0 16,9-21 0-16,0 0 0 16,-3 20 0-16,3-20 1 15,0 0-1-15,11 12 1 16,-11-12 1-16,23 6-2 16,-5 0 2-16,3-2-2 15,5 6 0-15,-1-4 0 16,6 4 0-16,8 2 0 15,-2-2 0-15,7 2 0 16,-3 1 0-16,-1 3 0 16,-3-4 0-16,1 2 0 0,-8-6 0 15,-4 6-2-15,0-2 1 16,-6-4 0-16,-4 0 0 16,2-1 1-16,-18-7-2 15,27 11 3-15,-27-11-2 16,20 5 1-16,-20-5 1 15,0 0-1-15,0 0 0 16,0 0 0-16,0 0 2 16,0 0-1-16,0 0 0 15,0 0-1-15,0 0 0 16,0 0 0-16,2-10 2 16,-2 10-2-16,0-16 0 15,0 16 0-15,-13-20 0 0,13 20 0 16,-17-31 0-16,6 12 0 15,-3-1 0 1,-1-4 0-16,-5 0 0 16,1-6 0-16,-4 1 0 0,-2 0 0 15,2 0 0-15,-1-1 0 16,0 1 0-16,2 6 0 16,0 0 0-16,7 6 0 15,-4 1 0-15,19 16 0 16,-20-19 0-16,20 19 0 15,0 0 0-15,0 0 0 16,0 0 0-16,0 0 0 16,0 26 0-16,5 2 0 15,7 0 0-15,2 5 0 16,-3-5 0-16,1 5 0 16,-1-4 0-16,-3-5 0 15,-5-3 0-15,-3-21 0 0,5 19 0 16,-5-19 0-16,0 0 0 15,0 0 0-15,-16 0 0 16,16 0 0-16,-23-19 0 16,23 19 0-16,-25-10 0 15,25 10 0-15,-25 0 0 16,25 0 0-16,-20 4 0 16,20-4 0-16,0 0 0 15,0 16 0-15,0-16 0 16,7 4 0-16,-7-4 0 15,18 0 0-15,-18 0 0 16,0 0 0-16,0 0 0 16,0 0 0-16,-24 6 0 0,5-6 0 15,3 0 0-15,-5 0 0 16,3-1 0-16,18 1 0 16,-22-9 0-16,22 9 0 15,0 0 0-15,0 0 0 16,0 0 0-16,0 0 0 15,0 0 0-15,0 0 0 16,0 0 0-16,0 0 0 0,0 0 0 16,0 0 0-1,0 0 0-15,28 0 0 16,-1 0 0-16,7 0 0 16,5 0 0-16,-2 6 0 0,3-2 0 15,-7 2 0-15,-5-2 0 16,-10-2 0-16,-18-2 0 15,0 0 0-15,0 0 0 16,0 0 0-16,-26 0 0 16,0 0 0-16,-4 0 0 15,-2 0 0-15,-4-6 0 16,5-1 0-16,3-2 0 16,3 3 0-16,5-8 0 15,3 2 0-15,17 12 0 16,-26-23 0-16,26 23 0 15,0 0 0-15,-25-17 0 16,25 17 0-16,0 0 0 0,-17 0 0 16,17 0 0-16,0 0 0 15,0 0 0-15,0 0 0 16,0 0 0-16,15 5 0 16,16 1-154-16,-7 1-36 15,4-1-7-15,3-3-19 16,3-3-5-16</inkml:trace>
        </inkml:traceGroup>
        <inkml:traceGroup>
          <inkml:annotationXML>
            <emma:emma xmlns:emma="http://www.w3.org/2003/04/emma" version="1.0">
              <emma:interpretation id="{9A20C55D-CAD0-4438-816B-A778D873FDF4}" emma:medium="tactile" emma:mode="ink">
                <msink:context xmlns:msink="http://schemas.microsoft.com/ink/2010/main" type="inkWord" rotatedBoundingBox="17408,9852 19173,9854 19172,10492 17407,10490">
                  <msink:destinationLink direction="with" ref="{AD33DF33-8AA7-4E34-8D55-2334374E9825}"/>
                </msink:context>
              </emma:interpretation>
            </emma:emma>
          </inkml:annotationXML>
          <inkml:trace contextRef="#ctx0" brushRef="#br0" timeOffset="1291.8617">41 28 510 0,'0'0'183'0,"-21"0"-47"16,-1-20-60-16,22 20-25 0,0 0-18 15,2 15-11-15,-2-15-10 16,14 29-12-16,-3-4 0 15,4 9 0-15,-1 8 0 16,5 12 0-16,-4 2 0 16,0 3 0-16,-3 0 0 15,0-4 0-15,-3-5 0 16,-2-9 0-16,-1-8 0 16,-3-12 0-16,-3-21 0 15,10 22 0-15,-10-22 0 16,0 0 0-16,0 0 0 15,0 0 0-15,0 0 0 16,16 0 0-16,-16 0 0 0,0 0 0 16,0 0 0-16,12-16 0 15,-12 16 0-15,8-31 0 16,2 7 0-16,-1-6 0 16,4-5 0-16,2-3 0 15,2-6 0-15,1-2 0 16,0-1 0-16,3-2 0 15,-1 7 0-15,-2 6 0 16,-3 6 0-16,0 6 0 16,-4 3 0-16,-11 21 0 15,17-20 0-15,-17 20 0 16,0 0 0-16,0 0 0 16,0 0 0-16,-20 0 0 0,20 0 0 15,-31 0 0-15,11-2 0 16,-4-2 0-16,0 3 0 15,-1-5 0-15,3 1 0 16,-1 1 0-16,5-2 0 16,18 6 0-16,-25-2 0 15,25 2 0-15,0 0 0 16,1-22 0-16,-1 22 0 16,27-12 0-16,-27 12 0 15,28-12 0-15,-28 12 0 16,0 0 0-16,28 6 0 15,-28-6-183-15,0 0-8 16,0 0-9-16,18 0-19 0,-18 0-2 16</inkml:trace>
          <inkml:trace contextRef="#ctx0" brushRef="#br0" timeOffset="3164.1085">1605-18 410 0,'0'0'185'0,"0"0"-16"16,0-16-75-16,0 16-52 15,0 0-5-15,0 16-6 16,0-16-14-16,-17 20-5 15,1-6-4-15,3 0-2 16,-8 4-2-16,-1 6 1 16,-5 1-4-16,-5 3 1 15,-2-2-2-15,0 4 0 16,0 2 0-16,0 3 0 16,0-3 0-16,3 2 0 15,3-2 0-15,6-3 0 16,3-9 0-16,5 0 0 15,6-4 0-15,8-16 0 0,-12 19 0 16,12-19 0-16,0 0 0 16,0 0 0-16,0 0 0 15,0 0 0-15,0 0 0 16,12 7 0-16,-12-7 0 16,0 0 0-16,0 0 0 15,22 0 0-15,-22 0 0 16,17-6 0-16,-17 6 0 15,24-7 0-15,-24 7 0 16,37-13 0-16,-15 7 0 16,2-2 0-16,7 1 0 15,-2-3 0-15,8 0 0 16,-1-5 0-16,2 0 0 0,0-2 0 16,2 1 0-16,0 1 0 15,-1 1 0 1,-5 0 0-16,-5 6 0 15,-4-4 0-15,-6 6 0 0,-19 6 0 16,17 0 0-16,-17 0 0 16,0 0 0-16,0 0 0 15,0 0 0-15,-9 0 0 16,9 0 0-16,0 0 0 16,0 0 0-16,-12-20 0 15,12 20 0-15,-4-25 0 16,2 6 0-16,1 5 0 0,-5-6 0 15,0 5 0 1,-3-5 0-16,2 1 0 0,-7 2 0 16,14 17 0-1,-26-32 0-15,26 32 0 0,-24-21 0 16,24 21 0-16,0 0 0 16,-21-14 0-16,21 14 0 15,0 0 0-15,0 0 0 16,-1 12 0-16,1-12 0 15,0 29 0-15,0-29 0 16,1 30 0-16,-1-30 0 16,11 30 0-16,-11-30 0 15,6 17 0-15,-6-17 0 0,0 0 0 16,0 0 0 0,0 0 0-16,0 0 0 15,0 0 0-15,-14 20 0 16,-6-5 0-16,-4 4 0 0,-4 4 0 15,1 2 0-15,-1-3 0 16,6-4 0-16,4-2 0 16,18-16 0-16,0 0 0 15,0 0 0-15,14 0 0 16,8-6 0-16,3-9 0 16,-3 2 0-16,-4 7 0 15,-18 6 0-15,0 0 0 16,1 19 0-16,-10 6 0 15,-14-3 0-15,1 1 0 16,1-1 0-16,21-22 0 16,-22 18 0-16,22-18 0 15,10-12 0-15,14-4 0 0,2-3 0 16,2 6 0-16,-7 0 0 16,-21 13 0-16,0 0 0 15,3 13 0-15,-18 11 0 16,-14-6 0-16,11 10-131 15,-11-24-56-15,29-4-5 16,-20-11-16-16,28-28-9 16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  <inkml:channelProperty channel="T" name="resolution" value="1" units="1/dev"/>
        </inkml:channelProperties>
      </inkml:inkSource>
      <inkml:timestamp xml:id="ts0" timeString="2014-03-14T09:59:43.701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7BF63EA-462B-4D57-8A11-4E0B40A1D104}" emma:medium="tactile" emma:mode="ink">
          <msink:context xmlns:msink="http://schemas.microsoft.com/ink/2010/main" type="inkDrawing" rotatedBoundingBox="28010,7292 28024,10343 27978,10344 27964,7293" semanticType="callout" shapeName="Other">
            <msink:sourceLink direction="with" ref="{F9242C4F-2B86-463C-847E-A8E22E35DC41}"/>
          </msink:context>
        </emma:interpretation>
      </emma:emma>
    </inkml:annotationXML>
    <inkml:trace contextRef="#ctx0" brushRef="#br0">21 22 248 0,'0'-17'145'16,"0"-1"-20"-16,0 18-20 15,-8-20-18-15,8 20-18 16,0 0-17-16,6 20-13 16,-6-20-10-16,2 32-6 15,-2-10-6-15,7 15-2 16,-5 4-5-16,2 11-1 15,-4 4 0-15,0 12-4 16,0 5 0-16,0 14-2 16,-4 6 0-16,1 8 0 15,-5 11 0-15,4 1-2 16,-2 2-4-16,3-2 3 0,0 2 1 16,2-3-1-16,1-6 1 15,0 1-2-15,0-3 2 16,0-4-2-16,1-2 1 15,2-3 2-15,0 4-5 16,0-11 5-16,-2-5-2 16,2-7-3-16,0-12 3 15,-3-2-2-15,0-10 4 16,2-2-4-16,-1-7 3 16,2 3-4-16,-1-9 1 15,-2 3 3-15,1-4-2 16,1-4 2-16,2-1-3 15,-2-4 2-15,-2 0-1 0,3 0 2 16,-2-6-2-16,1 1 2 16,-1-6-2-16,-1-16 2 15,6 25-1-15,-6-25-3 16,0 0 2-16,4 19-2 16,-4-19 1-16,0 0 0 15,0 0 0-15,0 17-1 16,0-17 2-16,0 0 1 15,0 19-1-15,0-19 1 16,0 0-2-16,0 0 1 16,0 20-2-16,0-20-8 15,0 0-23-15,0 0-109 0,0 0-29 16,0 0-15-16,-14-15-10 16,14 15-4-16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  <inkml:channelProperty channel="T" name="resolution" value="1" units="1/dev"/>
        </inkml:channelProperties>
      </inkml:inkSource>
      <inkml:timestamp xml:id="ts0" timeString="2014-03-14T09:59:51.204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2A9EDD5-F79A-48D2-8EEE-CE84F05336BC}" emma:medium="tactile" emma:mode="ink">
          <msink:context xmlns:msink="http://schemas.microsoft.com/ink/2010/main" type="writingRegion" rotatedBoundingBox="24108,9875 28263,9460 28366,10496 24211,10910"/>
        </emma:interpretation>
      </emma:emma>
    </inkml:annotationXML>
    <inkml:traceGroup>
      <inkml:annotationXML>
        <emma:emma xmlns:emma="http://www.w3.org/2003/04/emma" version="1.0">
          <emma:interpretation id="{DC28EA6B-DEE1-4F09-A7DD-215BCC04DFD3}" emma:medium="tactile" emma:mode="ink">
            <msink:context xmlns:msink="http://schemas.microsoft.com/ink/2010/main" type="paragraph" rotatedBoundingBox="24108,9875 28263,9460 28366,10496 24211,109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EADCF2-7272-4A47-903E-40A6DC73ABA5}" emma:medium="tactile" emma:mode="ink">
              <msink:context xmlns:msink="http://schemas.microsoft.com/ink/2010/main" type="line" rotatedBoundingBox="24108,9875 28263,9460 28366,10496 24211,10910"/>
            </emma:interpretation>
          </emma:emma>
        </inkml:annotationXML>
        <inkml:traceGroup>
          <inkml:annotationXML>
            <emma:emma xmlns:emma="http://www.w3.org/2003/04/emma" version="1.0">
              <emma:interpretation id="{F2E7147C-0C74-49DA-A8E4-2020196E5838}" emma:medium="tactile" emma:mode="ink">
                <msink:context xmlns:msink="http://schemas.microsoft.com/ink/2010/main" type="inkWord" rotatedBoundingBox="24108,9875 25110,9775 25192,10598 24190,10698">
                  <msink:destinationLink direction="with" ref="{C23A3BE9-F55F-4289-AE82-BE2B248D35D7}"/>
                </msink:context>
              </emma:interpretation>
            </emma:emma>
          </inkml:annotationXML>
          <inkml:trace contextRef="#ctx0" brushRef="#br0">-3537 486 81 0,'40'15'137'15,"-40"-15"3"-15,32 5-61 16,3 16-10-16,-11-13-12 15,20 26-7-15,-16-21-7 16,23 19-2-16,-20-18-6 16,22 22-7-16,-13-20-6 0,11 15-5 15,-6-11-8-15,5 8-1 16,-1-11-4-16,-1 10 1 16,1-8-3-1,-2-3 0-15,0 4 1 0,-2-5 0 16,-4-2-1-16,-5-6 0 15,-2 0-2-15,-6 0 0 16,-3-2 0-16,-3-3 2 16,-4 4-3-16,-2-6 1 15,-16 0 1-15,25 4-2 16,-25-4 1-16,0 0-1 16,0 0 1-16,0 0 0 0,0-15 1 15,0 15-1-15,-13-23 0 16,13 23 0-1,-27-23 2-15,27 23-1 16,-28-29 2-16,28 29-2 16,-31-31 3-16,15 15 0 0,-8-8 3 15,2 1-1-15,-8-11 2 16,1 1-3-16,-7-10 4 16,2 1-4-16,-7-6 1 15,6-2-4-15,-5 1 2 16,6 2-4-16,-2 6 2 15,5 4-2-15,3-2-1 16,6 11-1-16,-1 0 3 16,6 8-2-16,3 5 2 15,14 15 2-15,-23-20-2 16,23 20 0-16,0 0 1 16,0 0 1-16,0 0-2 0,0 0 2 15,0 0 3-15,0 0-3 16,-16-9 4-16,16 9 2 15,0 0 1-15,0 0 0 16,0 0 1-16,0 0-2 16,0 0-2-16,0 0 0 15,-15 9-2-15,15-9-2 16,-7 20 0-16,7-20 2 16,-12 25-2-16,5-7 1 15,-5-4-4-15,2 10 0 16,-7-6 0-16,1 3 0 15,-4 0 0-15,-4 4 0 16,2-11 0-16,0 4 0 0,-2-4 0 16,2-2 0-16,4 1 0 15,2 0 0-15,16-13 0 16,-19 20 0-16,19-20 0 16,-8 21 0-16,8-21 0 15,-1 18 0-15,1-18 0 16,0 0 0-16,9 24 0 15,8-13 0-15,7 5 0 16,10 4 0-16,7 7 0 16,11-2 0-16,3 9 0 15,4-3 0-15,-3-3 0 16,-3-2 0-16,-7-4 0 16,-11-8 0-16,-8-4 0 0,-11-10 0 15,-16 0 0-15,3-10 0 16,-12-7 0-16,-14-12 0 15,-6 2 0-15,-7-3 0 16,-4-2 0-16,-3 2 0 16,2 1 0-16,-1 3-2 15,7 8 0-15,4 6 1 16,6 0 1-16,8 2-1 16,17 10 0-16,0 0 1 15,0 0-1-15,20 24 1 16,8-3-2-16,4 6 1 15,7 8-1-15,3-1 2 16,0 1-2-16,-2-1 1 0,-5-5-2 16,-8-3 3-16,-5-11-1 15,-22-15 1-15,0 0 1 16,0 0-3-16,0-34 3 16,-19 6-2-16,-10-11 4 15,-3 1-4-15,-3-1 3 16,-1 2-4-16,5 2 4 15,5 15-3-15,26 20 2 16,-18-6-1-16,19 16-2 16,20 15 3-16,13 14-2 15,9 5 2-15,7 2-4 16,0-5 4-16,-1-6-4 0,-6-9 3 16,-9-10-2-16,-12-9 2 15,-22-7-1-15,0 0 0 16,3-25 2-16,-14-4-2 15,-15 0 3 1,-5-5-2-16,0 4 2 0,3 1-3 16,3 4 2-16,5 5-2 15,20 20 2-15,-20-26-2 16,20 26 0-16,0 0 0 16,0 0 0-16,0 0 3 15,7 17-2-15,-7-17-1 16,15 22 2-16,-15-22 0 15,16 24-1-15,-16-24 1 0,15 18-2 16,-15-18 0-16,0 0 1 16,0 0-1-1,0 0 0-15,0 0-3 16,0 0 0-16,0 0-2 0,-10 6-1 16,10-6-6-16,0 23-10 15,0-23-3-15,26 49-8 16,-18-34-6-16,27 30-25 15,-35-45-12-15,35 44 4 16,-35-44 21-16,0 0 22 16,0 0 15-16,0 0 15 15,-4-10 16-15,-23-14 32 16,27 24 13-16,-36-23 0 0,36 23-16 16,-29-6-13-1,29 6-13-15,0 0-11 16,-17 0-11-16,17 0-14 15,-6-20-8-15,6 20-7 0,-9-47-9 16,9 30-11-16,-19-32-4 16,17 29 1-16,-17-18-5 15,19 38-2-15,-16-37-2 16,16 37 6-16,0 0-5 16,-18-13-56-16,33 44 9 15</inkml:trace>
        </inkml:traceGroup>
        <inkml:traceGroup>
          <inkml:annotationXML>
            <emma:emma xmlns:emma="http://www.w3.org/2003/04/emma" version="1.0">
              <emma:interpretation id="{F9242C4F-2B86-463C-847E-A8E22E35DC41}" emma:medium="tactile" emma:mode="ink">
                <msink:context xmlns:msink="http://schemas.microsoft.com/ink/2010/main" type="inkWord" rotatedBoundingBox="27673,9720 28283,9660 28366,10496 27756,10557">
                  <msink:destinationLink direction="with" ref="{A7BF63EA-462B-4D57-8A11-4E0B40A1D104}"/>
                </msink:context>
              </emma:interpretation>
            </emma:emma>
          </inkml:annotationXML>
          <inkml:trace contextRef="#ctx0" brushRef="#br0" timeOffset="-5091.8113">61 220 158 0,'0'0'162'0,"0"0"-6"16,0 0-52-16,0 0-29 15,0 0-13-15,19 20-17 16,-19-20-7-16,30 30-4 16,-19-15-7-16,16 23-3 15,-11-8-6-15,9 17-3 0,-5 2-9 16,0 3 0-16,-4 0-4 16,2 3 2-1,-3-11-5-15,-2 3 5 16,-1-15-5-16,-2-4 1 0,1-6-1 15,-11-22 3-15,15 26-3 16,-15-26 2-16,0 0-2 16,20 15 1-16,-20-15 0 15,0 0-1-15,0 0 2 16,18 12-3-16,-18-12 1 16,0 0 1-16,0 0-1 15,7 18 1-15,-7-18-1 16,0 0 0-16,0 0 2 15,0 0 0-15,3-23 0 16,2-2 0-16,1-8 5 16,2-11-3-16,4-10 3 15,3-1-3-15,0-7 2 0,5 1-3 16,-2-4 4-16,1 7-4 16,-2 2-1-16,0 7-1 15,-3 3 3-15,-3 9 1 16,0 3-4-16,-2 2 5 15,-5 8-5-15,3 6 5 16,-4-2-5-16,-3 20 6 16,6-23-6-16,-6 23 2 15,0 0 0-15,0 0-1 16,8-18 1-16,-8 18 0 16,0 0-1-16,0 0 1 15,0 0-1-15,0 0 2 0,0 0 1 16,0 0-2-16,0 0 1 15,0 0 2-15,0 0-5 16,-11-10 0-16,11 10 0 16,0 0 0-16,0 0 0 15,0 0 0-15,-17-8 0 16,17 8 0-16,0 0 0 16,-20 0 0-16,20 0 0 15,-23 3 0-15,4 2 0 16,-4-5 0-16,-9 8 0 15,-2-6 0-15,-7-2 0 16,-5 5 0-16,-1 1 0 16,2-6 0-16,0 1 0 0,3 5 0 15,5-6 0-15,6 7 0 16,5-6 0-16,2-1 0 16,24 0 0-16,-29 6 0 15,29-6 0-15,0 0 0 16,-20 6 0-16,20-6 0 15,0 0 0-15,0 0 0 16,3 23 0-16,-3-23 0 16,18 32 0-16,-5-8 0 15,2 3 0-15,1 7 0 16,2 2 0-16,1-4 0 16,-1 9 0-16,-2-7 0 15,0-4 0-15,-4-2 0 0,0-8 0 16,-5 1 0-16,-7-21 0 15,11 14 0-15,-11-14 0 16,0-9 0 0,0-17 0-16,0 0 0 0,0-10 0 15,-3 0 0-15,-2-4 0 16,-3 5 0-16,0 7 0 16,1 8 0-16,7 20 0 15,0 0 0-15,0 0 0 16,0 0 0-16,0 7 0 15,0-7 0-15,26 35 0 16,1-21 0-16,1-2 0 16,0-3 0-16,0-3 0 0,-3-6 0 15,-4 0 0-15,-3 0 0 16,-18 0 0 0,23 0 0-16,-23 0 0 15,18-9 0-15,-18 9 0 0,22-12 0 16,-22 12 0-16,27-2 0 15,-10-2 0-15,-17 4 0 16,24-8 0-16,-24 8 0 16,0 0 0-16,0 0 0 15,6-20 0-15,-6 20 0 16,-15-6 0-16,-4 4 0 16,-2-4 0-16,-1 6 0 15,-4-1 0-15,2 1 0 0,3 0 0 16,5 0 0-1,16 0 0-15,0 0 0 16,0 0 0-16,0 0 0 16,27 1 0-16,1 5 0 0,1-4 0 15,2 3 0-15,-4 1 0 16,-5-3 0-16,-4-3 0 16,-18 0 0-16,16 0 0 15,-16 0 0-15,0 0 0 16,0 0 0-16,0 0 0 15,-13-16 0-15,13 16 0 16,-23-6 0-16,6 6 0 0,0 0 0 16,-6 0 0-16,-4 0 0 15,-2 0 0 1,-4 4 0-16,2-2 0 16,5-2 0-16,-1 0 0 15,8 0 0-15,19 0 0 0,-2-20 0 16,8 0 0-16,16 6 0 15,11-7 0-15,1 7 0 16,1-2 0-16,1 6 0 16,-4 6 0-16,-5 4 0 15,-6 0 0-15,-21 0 0 16,19 0 0-16,-19 0 0 16,0 0 0-16,-12 14 0 15,12-14 0-15,-34 10 0 16,15-5 0-16,0 0 0 15,-2-3 0-15,5 0 0 16,-2-2 0-16,18 0 0 0,-30-2 0 16,30 2 0-16,-25-12 0 15,25 12 0-15,-23-16 0 16,23 16 0-16,-20-19 0 16,20 19 0-16,0 0 0 15,0 0 0-15,-10-16 0 16,10 16 0-16,0 0 0 15,19-7 0-15,-19 7 0 16,33 0 0-16,-15 2 0 16,2 9 0-16,-2 10 0 15,-2 3 0-15,-3 11 0 16,-4 7 0-16,-3 4 0 16,-4-2 0-16,-2 3 0 0,0-6 0 15,0 0 0-15,0-6 0 16,4-13 0-16,-4-22 0 15,16 19 0-15,-16-19 0 16,25 0 0-16,-25 0 0 16,23-19 0-16,-15-3 0 15,3 2 0-15,-4 1 0 16,1-3 0-16,-1-6 0 16,3 0 0-16,-1-1 0 15,3 1 0-15,-3-6 0 16,3 6 0-16,-5 1 0 15,0 7 0-15,-4 4 0 16,-3 16 0-16,0 0 0 0,0 0 0 16,-16 7 0-16,3 8 0 15,-2 6 0-15,-3-1 0 16,5 2 0 0,0-4 0-16,13-18 0 0,-3 24-110 15,3-24-70-15,0 0-10 16,0 0-10-16,-15-12-16 15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  <inkml:channelProperty channel="T" name="resolution" value="1" units="1/dev"/>
        </inkml:channelProperties>
      </inkml:inkSource>
      <inkml:timestamp xml:id="ts0" timeString="2014-03-14T09:59:48.679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23A3BE9-F55F-4289-AE82-BE2B248D35D7}" emma:medium="tactile" emma:mode="ink">
          <msink:context xmlns:msink="http://schemas.microsoft.com/ink/2010/main" type="inkDrawing" rotatedBoundingBox="20317,6868 24962,10264 24886,10368 20241,6972" semanticType="callout" shapeName="Other">
            <msink:sourceLink direction="with" ref="{F2E7147C-0C74-49DA-A8E4-2020196E5838}"/>
            <msink:sourceLink direction="with" ref="{A881B071-B614-4AF1-9A78-D569020AFB43}"/>
          </msink:context>
        </emma:interpretation>
      </emma:emma>
    </inkml:annotationXML>
    <inkml:trace contextRef="#ctx0" brushRef="#br0">0 0 387 0,'34'29'178'0,"-1"6"-28"0,-7-15-79 16,42 41-13-16,-26-25-19 16,30 25-9-16,-12-10-13 15,19 15 2-15,2-8-7 16,16 13 4-16,-2-9-5 15,10 4-4-15,1-1 3 16,5 4-4-16,-2 1 2 16,6 6-4-16,-6 0-4 15,5 8 0-15,0 3 0 16,7-2 0-16,-2 1 0 16,6 1 0-16,-3-5 0 15,-1-5 0-15,-1 6 0 16,-1-4 0-16,-2 1 0 0,-8 3 0 15,1-1 0-15,-6 1 0 16,-2 2 0 0,-4-2 0-16,-7-11 0 15,-10-1 0-15,-5-12 0 0,-7-5 0 16,1-5 0-16,-4-8-6 16,3 1-4-16,-4-7-3 15,6 6 7-15,-4 0-6 16,2 0 7-16,-4 8-3 15,1-1 5-15,-9-4-1 16,-4 4 5-16,-8 1-2 16,-3-8-7-16,-13-9-4 15,7 9-18-15,-18-26-9 0,17 21-4 16,-35-36 1 0,49 35 2-16,-49-35 9 15,47 32 5-15,-26-10 13 16,8 6 17-16,-1 7 15 0,-7-9 2 15,5 10 1-15,-6-14-6 16,0 7-8-16,1-5-23 16,-21-24-41-16,22 0-90 15,-22 0-17-15,0 0-6 16,0 0-7-16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  <inkml:channelProperty channel="T" name="resolution" value="1" units="1/dev"/>
        </inkml:channelProperties>
      </inkml:inkSource>
      <inkml:timestamp xml:id="ts0" timeString="2014-03-14T09:59:55.364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43E4745-C514-4592-BFAC-9F23B48B1D84}" emma:medium="tactile" emma:mode="ink">
          <msink:context xmlns:msink="http://schemas.microsoft.com/ink/2010/main" type="inkDrawing" rotatedBoundingBox="9216,7003 23401,10535 23326,10837 9141,7304" semanticType="callout" shapeName="Other">
            <msink:sourceLink direction="with" ref="{A881B071-B614-4AF1-9A78-D569020AFB43}"/>
          </msink:context>
        </emma:interpretation>
      </emma:emma>
    </inkml:annotationXML>
    <inkml:trace contextRef="#ctx0" brushRef="#br0">13 96 360 0,'-14'-16'172'0,"13"-9"-46"16,1 25-41-16,-5-17-12 16,16 17-21-16,-16-13-17 0,5 13-10 15,0 0-6-15,21-14-4 16,-21 14-4-16,27-4-3 15,-8 0-2-15,7 4 0 16,2 0-1-16,12 0 0 16,-3 4-1-16,13 0-1 15,5 4 1-15,9 5 0 16,11-1-1-16,10 4-1 16,17 0-2-16,14 10 0 15,13-2 0-15,19 8 0 16,15-1 0-16,15 5 0 15,19 3 0-15,11 1 0 0,16 6 0 16,7-2 0-16,14 5 0 16,12 1 0-16,7 4 0 15,6 0 0-15,9 7 0 16,10 2 0-16,11 12 0 16,6 3 0-16,5 7 0 15,10 2 0-15,10-2 0 16,-4 3 0-16,10 3 0 15,-2-7 0-15,2 1 0 16,4-7 0-16,1-1 0 16,-3 6 0-16,0 2 0 15,-1 4 0-15,-3 1 0 16,4 1 0-16,-7 6 0 0,-3-5 0 16,-6 3 0-16,-2-11 0 15,-13 3 0-15,2-7 0 16,-13 2 0-1,-9 0 0-15,-9 1 0 0,-7 3 0 16,-11 0 0-16,-11-6 0 16,-15-1 0-16,-14-6 0 15,-13-4 0-15,-17-15 0 16,-23-6 0-16,-31-16 0 16,-20-2 0-16,-30-17-17 15,-10 11-34-15,-34-18-129 16,-15-6 4-16,-28 0-19 15,0 0-6-15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  <inkml:channelProperty channel="T" name="resolution" value="1" units="1/dev"/>
        </inkml:channelProperties>
      </inkml:inkSource>
      <inkml:timestamp xml:id="ts0" timeString="2014-03-14T09:59:58.106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2A0EBD9-2F91-48C8-B2C9-9DDFA00A0813}" emma:medium="tactile" emma:mode="ink">
          <msink:context xmlns:msink="http://schemas.microsoft.com/ink/2010/main" type="writingRegion" rotatedBoundingBox="23298,11012 22259,10695 22374,10319 23412,10636"/>
        </emma:interpretation>
      </emma:emma>
    </inkml:annotationXML>
    <inkml:traceGroup>
      <inkml:annotationXML>
        <emma:emma xmlns:emma="http://www.w3.org/2003/04/emma" version="1.0">
          <emma:interpretation id="{FE55BCAD-4546-4410-B6B2-0893B0C74355}" emma:medium="tactile" emma:mode="ink">
            <msink:context xmlns:msink="http://schemas.microsoft.com/ink/2010/main" type="paragraph" rotatedBoundingBox="23298,11012 22259,10695 22374,10319 23412,106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215585-3EC9-4C18-9AAF-B6407C4930C7}" emma:medium="tactile" emma:mode="ink">
              <msink:context xmlns:msink="http://schemas.microsoft.com/ink/2010/main" type="line" rotatedBoundingBox="23298,11012 22259,10695 22374,10319 23412,10636"/>
            </emma:interpretation>
          </emma:emma>
        </inkml:annotationXML>
        <inkml:traceGroup>
          <inkml:annotationXML>
            <emma:emma xmlns:emma="http://www.w3.org/2003/04/emma" version="1.0">
              <emma:interpretation id="{A881B071-B614-4AF1-9A78-D569020AFB43}" emma:medium="tactile" emma:mode="ink">
                <msink:context xmlns:msink="http://schemas.microsoft.com/ink/2010/main" type="inkWord" rotatedBoundingBox="23298,11012 22259,10695 22374,10319 23412,10636">
                  <msink:destinationLink direction="with" ref="{843E4745-C514-4592-BFAC-9F23B48B1D84}"/>
                  <msink:destinationLink direction="with" ref="{C23A3BE9-F55F-4289-AE82-BE2B248D35D7}"/>
                </msink:context>
              </emma:interpretation>
            </emma:emma>
          </inkml:annotationXML>
          <inkml:trace contextRef="#ctx0" brushRef="#br0">907 515 195 0,'-22'-18'158'0,"22"18"-25"16,-17-15-22-16,-12-11-28 15,29 26-19-15,-51-41-25 16,20 25-7-16,-24-17-9 16,9 8-1-16,-15-5-10 15,5-1-4-15,-6 1-2 16,-1-2-4-16,4 2 4 15,3-1-2-15,1-1 1 16,8 7-2-16,0-3 3 0,10 6-3 16,-1 3 0-16,10 5-3 15,7 6-1-15,2 0-4 16,19 8-8 0,-20-10-20-16,20 10-83 0,13 18-48 15,-13-18-10-15,21 18-12 16,-21-18-1-16</inkml:trace>
          <inkml:trace contextRef="#ctx0" brushRef="#br0" timeOffset="2009.3378">838 504 371 0,'0'0'171'0,"-20"7"-27"15,-2-14-66-15,22 7-31 16,-29 0-21-16,11 0-12 16,-8 0-5-16,-2 0-2 15,-8 0-1-15,0 0-1 16,-6-6-1-16,-2 6 0 0,-7-4 0 16,1 0 0-16,-8-2-3 15,4-4 1 1,1 2-4-16,3-2 2 15,1-2-9-15,2-2 8 0,7 5-8 16,2-3 4-16,10 5-1 16,-1-7-2-16,9 12 1 15,1-3 0-15,19 5 1 16,-25-6 0-16,25 6 1 16,0 0 2-16,0 0-1 15,-16 0 6-15,16 0-4 16,0 0 5-16,0 0 1 15,0 0-1-15,0 0-1 16,0 0-1-16,0 0 0 16,0 0-1-16,7-15 0 15,-7 15 2-15,0 0 1 16,17-2 0-16,-17 2 2 0,23 0 0 16,-23 0 1-16,33-6 0 15,-17 6 2-15,4 0-1 16,-2-6 0-16,3 6-1 15,-5-5 1-15,2 0 1 16,-18 5 1-16,26-15-1 16,-26 15 3-16,13-26-2 15,-11 6 1-15,1-1-2 16,-3-4 1-16,0 4-2 16,0-8 1-16,0 3-2 15,0 1 1-15,0 8-3 16,0-2 2-16,0 19-2 15,0-20-1-15,0 20 0 0,0 0-2 16,0 0 3-16,0 18-6 16,0-4 1-16,0 7-3 15,-2 1 1-15,-4-4-2 16,-1-1 1-16,0 1-1 16,7-18 1-16,-15 24 0 15,15-24 2-15,-7 20 0 16,7-20 2-16,0 0 0 15,0 0 0-15,0 15 2 16,0-15-2-16,0 0 2 16,0 0-1-16,0 0 0 15,0 0 1-15,22 14-2 16,-22-14 0-16,39 18-2 0,-6-5 4 16,5 3-3-16,9-4 2 15,11 2-1-15,-1 0 2 16,0 0 0-1,-2 0 3-15,-10-7-2 0,-8 0 1 16,-9-2 0-16,-10-1 0 16,-18-4 0-16,0 0-4 15,0 0 0-15,-27 0 0 16,7 0 0-16,-1 0 0 16,-2-2 0-16,-1 2 0 15,-1 0 0-15,-3 0 0 16,-1 0 0-16,-8-7 0 0,-6 1 0 15,-4-2 0-15,-4-1 0 16,0-2 0-16,0 3 0 16,7-6 0-1,4 9 0-15,8 0 0 16,7 1 0-16,8 4 0 0,17 0 0 16,0 0 0-16,-17-2-2 15,17 2 4-15,0 0-2 16,0 0 0-16,0 0 0 15,0 0-2-15,0 0 1 16,-16-16-1-16,16 16 1 16,-21-9-1-16,21 9 1 15,-27-1-1-15,27 1 0 0,0 0 2 16,-20 0-1 0,20 0 0-16,0 0 1 15,0 0 0-15,0 0 0 16,0 0 1-16,0 0 1 0,0 0-2 15,0 0 1-15,0 0 0 16,0 0 0-16,0 0-1 16,0 0 1-16,0 0-1 15,0 0 0-15,0 0 1 16,0 0-1-16,0 0 1 16,-9-19 0-16,9 19-1 15,-3-16 2-15,3 16-1 16,0-31 1-16,0 11-2 0,0 2 0 15,0 0 0-15,0-1 0 16,6 0 0 0,-2 0 0-16,-4 19 0 15,9-14 0-15,-9 14 0 0,0 0 0 16,0 0 0-16,0 0 0 16,15 17 0-16,-15 2 0 15,-2-1 0-15,-3 5 0 16,-3-3 0-16,1 6 0 15,1-1 0-15,4-1 0 16,2-7 0-16,0-17 0 16,0 30 0-16,0-30 0 15,0 16 0-15,0-16 0 16,0 0 0-16,0 0 0 16,0 0 0-16,0 0 0 15,0 0 0-15,0 0 0 16,0 0 0-16,0 0 0 0,6-6 0 15,-6 6 0-15,0 0 0 16,18-13 0-16,-18 13 0 16,0 0 0-16,27-3 0 15,-27 3 0-15,36 0 0 16,-8 0 0-16,2 3 0 16,8 6 0-16,-6-9-28 15,4 0-147-15,-1 4-10 16,-4-4-4-16,-6 0-22 15,-3 0-1-15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  <inkml:channelProperty channel="T" name="resolution" value="1" units="1/dev"/>
        </inkml:channelProperties>
      </inkml:inkSource>
      <inkml:timestamp xml:id="ts0" timeString="2014-03-14T09:39:05.58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A8057CA6-3B4A-4792-A83F-CE80B7D52F58}" emma:medium="tactile" emma:mode="ink">
          <msink:context xmlns:msink="http://schemas.microsoft.com/ink/2010/main" type="writingRegion" rotatedBoundingBox="13828,2705 19330,2405 19476,5096 13974,5396"/>
        </emma:interpretation>
      </emma:emma>
    </inkml:annotationXML>
    <inkml:traceGroup>
      <inkml:annotationXML>
        <emma:emma xmlns:emma="http://www.w3.org/2003/04/emma" version="1.0">
          <emma:interpretation id="{8FE06407-976A-42E5-A780-79A7878F9082}" emma:medium="tactile" emma:mode="ink">
            <msink:context xmlns:msink="http://schemas.microsoft.com/ink/2010/main" type="paragraph" rotatedBoundingBox="13828,2705 19330,2405 19476,5096 13974,53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6D91F1-CB09-4A9D-A7BF-5D22DBC59700}" emma:medium="tactile" emma:mode="ink">
              <msink:context xmlns:msink="http://schemas.microsoft.com/ink/2010/main" type="line" rotatedBoundingBox="13828,2705 19330,2405 19476,5096 13974,5396"/>
            </emma:interpretation>
          </emma:emma>
        </inkml:annotationXML>
        <inkml:traceGroup>
          <inkml:annotationXML>
            <emma:emma xmlns:emma="http://www.w3.org/2003/04/emma" version="1.0">
              <emma:interpretation id="{57E811E9-7547-4D18-AB0F-7CFC930CBBF8}" emma:medium="tactile" emma:mode="ink">
                <msink:context xmlns:msink="http://schemas.microsoft.com/ink/2010/main" type="inkWord" rotatedBoundingBox="13828,2705 19330,2405 19476,5096 13974,5396"/>
              </emma:interpretation>
            </emma:emma>
          </inkml:annotationXML>
          <inkml:trace contextRef="#ctx0" brushRef="#br0">1078 228 422 0,'-3'-33'161'0,"3"33"-15"16,-35-24-111-16,11 0-30 16,-8-4-4-16,-6 5 2 15,-6-1-2-15,-9 1 0 16,0 6 1-16,-13 1 5 15,3 9 4-15,-11-1 2 16,13 10 2-16,-15 3 1 16,15 19 1-16,-9-7-2 15,17 23 0-15,-8-1-5 16,15 12-3-16,2 5-1 16,7 11-6-16,7 7 2 0,7 7-3 15,7 16 1-15,8 3-2 16,8 11 2-16,8-2-1 15,13 4-4-15,17-8 8 16,12-3-7-16,14-13 6 16,12-11 0-16,10-17 0 15,13-15 2-15,5-13-4 16,8-14-2-16,-3-14 2 16,-1-5 0-16,-4-18-1 15,-7-15-2-15,-13-3 3 16,-14-12-1-16,-9 6 4 15,-18-5 3-15,-10 2-4 16,-13 0 4-16,-9 5-4 0,-7 8 1 16,-4 7-2-16,0 5 0 15,0 20-1-15,-20-24 0 16,20 24 1-16,-22 0 2 16,22 0 1-16,-15 19 1 15,14 6 2-15,-1 2-2 16,2 14 3-16,0-1-4 15,0 6 2-15,0 0-5 16,0 1 2-16,0 0 1 16,0-3-3-16,0-8 0 15,0-10-10-15,3 5-5 16,-3-31-55-16,0 0-97 0,0 0-14 16,20-8-8-16,-20 8-15 15</inkml:trace>
          <inkml:trace contextRef="#ctx0" brushRef="#br0" timeOffset="241.1603">1402 630 651 0,'0'0'178'0,"0"0"-2"16,3 15-166-16,-3 3-33 15,-10-18-40-15,10 0-117 16,0 0 0-16,0 0-17 16,22 0-8-16</inkml:trace>
          <inkml:trace contextRef="#ctx0" brushRef="#br0" timeOffset="828.3815">2043 92 492 0,'0'-83'155'0,"-6"-24"-5"16,6 6-144-16,0 7-5 0,6-5-2 16,4 14 9-16,-2-2 4 15,14 27 4-15,-9-1-1 16,5 24 5-16,-11 0-6 15,13 30 3-15,-20 7-1 16,0 0-5-16,18 20-2 16,-15 20-5-16,-3 14-1 15,0 20-4-15,-5 25 3 16,-8 18-3-16,3 19-1 16,-11 13-2-16,4 7 0 15,-3 6-1-15,5 8 0 16,-1-5 2-16,6-9-2 15,-5-18-2-15,10-3-12 0,-18-39-33 16,28 12-73-16,-5-26-46 16,-8-31-5-16,1-11-17 15</inkml:trace>
          <inkml:trace contextRef="#ctx0" brushRef="#br0" timeOffset="1201.6305">1496-52 472 0,'23'-6'162'16,"-8"-13"-6"-16,-15 19-135 15,48-18-9-15,-5 15-5 16,5 3-8-16,16 0-5 0,1 0-6 15,18 8-8-15,-1-8-24 16,27 0-75-16,12 0-43 16,-13-20-8-16,21 11-5 15</inkml:trace>
          <inkml:trace contextRef="#ctx0" brushRef="#br0" timeOffset="1916.1052">2683 521 491 0,'13'-35'155'0,"11"16"-2"16,-5-3-148-16,-19 22-5 15,25-29-2-15,-25 29 0 16,18-5 0-16,-18 5 2 16,14 24 2-16,-14-2 4 15,6 12-2-15,-2 3 3 0,7 4 0 16,2-4 0-16,7-4-2 16,3-9 0-16,7-6 0 15,5-13-4-15,-2-5 0 16,3-18 0-16,-4-12 3 15,-2-14-5-15,-9-3 5 16,-6-9-5-16,-3 3 5 16,-8 3-6-16,-2 4 7 15,-2 9-8-15,-8 13 4 0,8 24-1 16,-32 0 1 0,18 16 3-16,-10 19-6 15,10 14 6-15,-3 8-5 16,4 19 4-16,9 4-4 0,4 18 3 15,0 8-2-15,9 6-1 16,9 5 8-16,-2 3-1 16,3 1-2-16,-9-10 2 15,-10 2-2-15,-5-20 2 16,-22-6-2-16,-18-16 1 16,-14-11-6-16,-15-14-5 15,-6-21-11-15,6 3-42 0,-17-27-100 16,8-17-12-1,22-14-9-15,1-20-7 16</inkml:trace>
          <inkml:trace contextRef="#ctx0" brushRef="#br0" timeOffset="3652.2619">4061-39 196 0,'0'0'118'16,"-30"-32"-4"-16,30 32-10 15,-18-21-15-15,18 21-16 16,0 0-15-16,0 10-12 0,0-10-15 15,0 47-10 1,0-11-8-16,0 20 2 0,0 6-1 16,0 20-5-16,0 3 0 15,5 12-5-15,-5 1-1 16,6 3-3-16,-2 3 1 16,1-2-3-16,0-7-3 15,-5-9 5-15,1-9-3 16,-1-15 3-16,0-12-1 15,-5-18 3-15,5-32-3 16,0 0 2-16,0 0 0 0,-16-29-1 16,16-27 2-1,0-15-5-15,0-13 4 16,1-17 0-16,6-16-3 16,1-7 3-16,4-3-1 0,3-2 1 15,1 9 0-15,6 3 1 16,1 11-1-16,10 13-1 15,3 16 5-15,6 17-5 16,7 13 3-16,6 18-3 16,4 12 0-16,9 17 0 15,7 0-3-15,1 15 2 16,3 16-1-16,-1 7 0 16,-4 9-2-16,-6 6 3 15,-8 3-3-15,-16 1 2 16,-14 1 0-16,-22-3 2 15,-11-9-2-15,-23-1 3 16,-19-11-3-16,-15-10 3 0,-16-4-1 16,-6-10 1-16,-6-4-4 15,-3-6 1-15,7 0-1 16,3 0 1-16,18 0-2 16,10-3 1-16,25-1 0 15,28 4 0-15,0 0 3 16,15-7-1-16,31 7 1 15,20 0 0-15,12 11 0 16,11 2 0-16,9 1 1 16,3 7-1-16,8 5 5 15,-3 3-7-15,-2-4 8 16,-5 14-6-16,-10-3 7 16,-6 6-7-16,-19 3 6 0,-9 3-5 15,-25 4-2-15,-15 1 5 16,-15 7-4-16,-23-5 3 15,-27 0-4-15,-23 2 6 16,-19 0-3-16,-13 0 6 16,-15-7-2-16,-1 3 2 15,-11-12-3-15,3-2 3 16,-2-8-5-16,5-6-1 16,14-12-15-16,-6-17-42 15,26-9-112-15,17-6-9 16,16-14-8-16,27-3-16 15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  <inkml:channelProperty channel="T" name="resolution" value="1" units="1/dev"/>
        </inkml:channelProperties>
      </inkml:inkSource>
      <inkml:timestamp xml:id="ts0" timeString="2014-03-14T09:38:50.21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1B06E563-8287-460B-9A8C-2246DFB99796}" emma:medium="tactile" emma:mode="ink">
          <msink:context xmlns:msink="http://schemas.microsoft.com/ink/2010/main" type="inkDrawing" rotatedBoundingBox="2785,10592 3168,5788 6693,6069 6310,10872" hotPoints="6591,6199 6349,10660 3040,10480 3282,6020" semanticType="enclosure" shapeName="Rectangle"/>
        </emma:interpretation>
      </emma:emma>
    </inkml:annotationXML>
    <inkml:trace contextRef="#ctx0" brushRef="#br0">3640 2346 23 0,'-64'4'41'15,"16"7"2"-15,-22-8 0 16,16 7-9-16,-19-7-5 0,9 3-7 16,-9-1-6-16,2-2-6 15,3-1-5-15,-8 1-1 16,8 2-3-1,-8-5 1-15,7 2 0 0,-9-2-2 16,-2 5 1-16,3-1 0 16,-9-4-1-16,5 7-1 15,-10-3 1-15,1 3-1 16,0-6-1-16,-3 5 2 16,9 0-1-16,-12-6 1 15,11 5 1-15,-7-5 3 16,7 0 2-16,-1 0 2 0,-1 0 0 15,7 0 0-15,-7 0 1 16,7 0-1 0,-1 0-1-16,0 0-3 15,9 0-1-15,-1 0-1 0,12 0 4 16,-7 0 10-16,18 0 10 16,-6-14 8-16,18 14 3 15,-7-11 2-15,20 11-6 16,-8-11 4-16,33 11-7 15,-38-4-9-15,38 4-12 16,0 0-5-16,0 0-5 16,0 0-3-16,0 0 1 15,0 0 2-15,5 11 0 0,-5-11 6 16,22 18 4-16,-22-18 7 16,26 33 1-16,-26-33 1 15,23 43 2 1,-13-15-4-16,5 11 1 0,-10 1-7 15,3 13 0-15,-3 9-9 16,0 6 1-16,-5 10-6 16,0 8 7-16,0 7-4 15,-5 11-2-15,0 2 1 16,0 4-2-16,-3 15 1 16,-2 3-1-16,7 6 0 15,-5-1 0-15,-1 8 2 16,1-2 1-16,-5 0 4 0,1 8 2 15,4-6 1 1,1-2 1-16,-1-2 1 16,5-3 1-16,1-3-1 15,2-2 1-15,-6-9-4 0,2-3-4 16,1-10-6-16,-9-12-28 16,12-8-103-16,0 4-24 15,-11-29-10-15,11 1-5 16</inkml:trace>
    <inkml:trace contextRef="#ctx0" brushRef="#br0" timeOffset="7907.6863">364 5916 120 0,'-5'-22'71'16,"5"22"0"-16,-6-22-20 15,6 22-24-15,-12-25-18 16,12 25-4-16,0 0-1 15,-15-27 1-15,15 27-3 16,0 0 3-16,0 0-2 0,-13-21 0 16,13 21-1-16,0 0-2 15,0 0 1 1,0 0-2-16,-21-6 2 16,21 6 1-16,0 0 13 15,0 0 16-15,0 0 12 0,0 0 12 16,0 0-2-16,-4-19 2 15,4 19-3-15,0 0-2 16,15 0-11-16,-15 0-13 16,0 0-14-16,-11 19-10 15,11-19-1-15,-27 37-1 16,12-12 2-16,-5 4-1 16,6 4 5-16,-1 6 0 15,8 14 5-15,2-7-2 16,5 16 5-16,0-7-4 15,5 16 4-15,2-11-6 16,8 6 2-16,-4-7-6 0,4 3 1 16,-2-7-1-16,2-8-7 15,0-2 6-15,-2 1-6 16,2-13 4-16,-2 3-7 16,2-5 4-16,-10-5-14 15,8 12-18-15,-13-38-91 16,-14 32-44-16,10-8-8 15,-16-11-15-15,20-13 1 16</inkml:trace>
    <inkml:trace contextRef="#ctx0" brushRef="#br0" timeOffset="1279.8545">3913 2775 118 0,'-13'45'120'0,"26"35"-2"16,-26-11-69-16,13-7-40 15,0 7-2-15,0-5-4 16,-2 13 0-16,-4-8-1 16,-4 6-1-16,-5 5 5 0,0 5 2 15,-8 9 5-15,0 12 6 16,-5 3 2 0,6 7 6-16,-4 0 1 15,4 12-2-15,-9-12-1 0,16 15-3 16,-8-15-2-16,9 9-1 15,-2-11-1-15,8 4-1 16,-6-8-4-16,13 6 6 16,-14-3-4-16,15 2-3 15,-8-10 0-15,8 2-8 16,0 5-1-16,0-7-4 16,0 4 2-16,8 2-4 15,-3-11-1-15,5 2 6 0,-7-2-2 16,2-7 0-16,-5-8 1 15,0-5-4 1,0-4 3-16,-7-8-4 16,-1-10 7-16,0-6-6 0,1-6 1 15,-1-13 0-15,0-4 1 16,1-7 4-16,7-22-3 16,-21 18 2-16,21-18-1 15,-30 8-2-15,30-8-6 16,-40 0-4-16,24 8-2 15,-19-8-1-15,10 0 1 16,-18 0 0-16,10 2 1 16,-13-2 1-16,-6 0 5 15,-2-6 5-15,-14-6 4 16,-1 4 2-16,-22-6 5 16,5 3 1-16,-18-11 2 15,-2 13-1-15,-18-13 1 0,0 7-1 16,-10-10 0-16,0 10-2 15,-8-8-5-15,3 1 1 16,-14-2 1-16,10 14 2 16,-14-10 3-16,14 13-2 15,-1-3 2-15,10 10-1 16,5 0-1-16,15 0-3 16,13 7-3-16,22 3-4 15,21 4-15-15,2-14-52 16,21 0-97-16,35 0-1 15,0 0-19-15,0 0-2 16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  <inkml:channelProperty channel="T" name="resolution" value="1" units="1/dev"/>
        </inkml:channelProperties>
      </inkml:inkSource>
      <inkml:timestamp xml:id="ts0" timeString="2014-03-14T09:40:32.114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13F2A205-5D33-482D-B29C-914B8BD27831}" emma:medium="tactile" emma:mode="ink">
          <msink:context xmlns:msink="http://schemas.microsoft.com/ink/2010/main" type="writingRegion" rotatedBoundingBox="1545,2850 23120,3442 22709,18427 1134,17835"/>
        </emma:interpretation>
      </emma:emma>
    </inkml:annotationXML>
    <inkml:traceGroup>
      <inkml:annotationXML>
        <emma:emma xmlns:emma="http://www.w3.org/2003/04/emma" version="1.0">
          <emma:interpretation id="{02FABB2D-5052-4C92-B397-63AE28C83B47}" emma:medium="tactile" emma:mode="ink">
            <msink:context xmlns:msink="http://schemas.microsoft.com/ink/2010/main" type="paragraph" rotatedBoundingBox="2730,2943 13291,2943 13291,7761 2730,77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D000FA-B5B8-4222-99F1-F2A3B90FF163}" emma:medium="tactile" emma:mode="ink">
              <msink:context xmlns:msink="http://schemas.microsoft.com/ink/2010/main" type="line" rotatedBoundingBox="2730,2943 13291,2943 13291,7761 2730,7761"/>
            </emma:interpretation>
          </emma:emma>
        </inkml:annotationXML>
        <inkml:traceGroup>
          <inkml:annotationXML>
            <emma:emma xmlns:emma="http://www.w3.org/2003/04/emma" version="1.0">
              <emma:interpretation id="{9BE8DB41-E799-41C8-A42F-2A97968A7886}" emma:medium="tactile" emma:mode="ink">
                <msink:context xmlns:msink="http://schemas.microsoft.com/ink/2010/main" type="inkWord" rotatedBoundingBox="7124,5851 13291,5851 13291,7761 7124,7761"/>
              </emma:interpretation>
            </emma:emma>
          </inkml:annotationXML>
          <inkml:trace contextRef="#ctx0" brushRef="#br0">6147-5338 327 0,'43'0'151'0,"-26"-23"-13"16,4 4-111-16,11 13-5 16,-32 6-3-16,44-16 1 15,-44 16-5-15,17-11 4 16,-17 11-4-16,-13-4 7 16,-20-3 1-16,1 7-7 15,-26 0-3-15,4 11 0 16,-16-5 1-16,4 2-1 15,-5-2-1-15,6 7 1 16,9-10-3-16,10 12-1 16,10-8 1-16,19 3-6 15,17-10 3-15,0 23-8 0,15-16 6 16,23 6-7-16,3-4 8 16,11 8-8-16,2-5 1 15,4 5-2-15,-10 1 3 16,-5 4 1-16,-12 1-2 15,-12 6 4-15,-13 3-3 16,-6 2 3-16,-18 9-1 16,-10 3 3-16,-12 2-1 15,-4 1 3-15,-3 1-4 16,-6-4 2-16,0-6-4 16,2-5-2-16,11 3-19 15,-14-38-86-15,16 0-69 16,16 0-6-16,7-23-15 0,15 1-9 15</inkml:trace>
          <inkml:trace contextRef="#ctx0" brushRef="#br0" timeOffset="411.2759">6571-5670 423 0,'6'-45'169'0,"17"12"-13"16,10 22-106-16,-28-16-19 16,12 27-13-16,-17 0-5 15,8 20-1-15,-8 5-1 16,-6 21 2-16,-13 3-5 16,4 25 2-16,-14-2 0 15,6 11-4-15,-7 1 2 0,7 3-8 16,6-1-9-1,-9-15-25-15,26 26-61 0,0-33-74 16,-2-24-13 0,2-5-10-16,0-35-9 0</inkml:trace>
          <inkml:trace contextRef="#ctx0" brushRef="#br0" timeOffset="701.468">6361-5460 601 0,'0'0'162'0,"34"3"-18"16,-34-3-177-16,78 0-52 15,-19-3-87-15,9-21-6 16,23 8-16-16,0-16 6 16</inkml:trace>
          <inkml:trace contextRef="#ctx0" brushRef="#br0" timeOffset="1386.9262">6752-5109 445 0,'-14'-36'165'0,"14"36"-4"16,29-31-132-16,-29 5-7 16,17 19-3-16,-17 7-2 15,21-7-3-15,-21 7-5 16,19 10-2-16,-13 14-1 15,7 7 2-15,-6 5-5 16,3 4 3-16,-2 6-3 0,7-1 2 16,-2-6 0-16,2-1 4 15,-3-13-2-15,8-4-1 16,-2-19 2-16,8-2-2 16,-3-21 0-1,2-11-1-15,3-5 0 0,-1-9-6 16,3-2 3-16,-2 8-1 15,-7 1-1-15,-3 10-1 16,-4 9 2-16,-14 20-2 16,0 0 1-16,0 0 1 15,0 0-1-15,0 27-1 16,-9 2 1-16,-2 3 0 16,1 8-1-16,2-4-1 0,1 8-10 15,-1-25-18-15,23 20-114 16,-9-22-29-1,-6-17-12-15,40 0-10 16,-10-10-9-16</inkml:trace>
          <inkml:trace contextRef="#ctx0" brushRef="#br0" timeOffset="1931.2864">8061-6150 512 0,'0'0'158'15,"-10"29"-4"-15,5 11-144 16,-4 12-5-16,8 20 5 15,-13 6-2-15,13 13 3 16,-7 2 0-16,8 8-3 16,0-4 2-16,0 1-5 15,0-14-1-15,0-5-6 16,0-10 3-16,-5-14-5 16,1-8 3-16,-2-12 1 15,-3-12-2-15,9-23 0 0,-29 7-2 16,7-12-1-1,1-14 1-15,-9-8-1 16,3 2 2-16,-9-4-1 0,0 3 5 16,3 6-1-16,-10 4 4 15,10 14 2-15,-6 2-2 16,3 2 3-16,0 14-3 16,9 6 0-16,6 9-3 15,4 7 2-15,11-7-4 16,1 13 2-16,5-4-4 15,6 0 1-15,17 4-6 16,-3-15-12-16,27 22-55 16,-14-15-89-16,1-16-5 15,14 4-14-15,-8-24-4 16</inkml:trace>
          <inkml:trace contextRef="#ctx0" brushRef="#br0" timeOffset="2735.7552">8219-5043 531 0,'0'0'162'15,"-1"30"-5"-15,1-30-129 16,14 18-33-16,10-18 0 15,2 0-1-15,4 0 0 0,5-10 5 16,-2 2 5-16,-5-11 6 16,3 0 0-16,-8-5 0 15,1 1-1-15,-10-2 1 16,1-1-3-16,-8-1-3 16,-7-3 1-16,0 12-6 15,-13-4-1-15,-9 13 0 16,-9-4 0-16,-2 13 0 15,-5 0 2-15,-7 8 0 16,7 16-2-16,0 3 3 16,10 6 2-16,5 5-1 15,13 7 3-15,3 3-2 16,7 2 1-16,8 0-3 0,14-4 2 16,-1-3-2-16,11-12 1 15,-2-3-1-15,8-14 1 16,-5-14 0-16,10 0 0 15,-2-20 1-15,2-6-1 16,2-10 2-16,-4 2-3 16,2-1 1-16,-5 2-2 15,-7 10 0-15,-1 6-1 16,-7 5 1-16,-1 11-1 16,-22 1 0-16,18 7 0 15,-18-7 0-15,7 40 1 16,-6-12-1-16,3 1 2 15,-3-1-2-15,1 1 2 0,5-2-2 16,-1-8 2-16,-6-19-2 16,22 23 2-1,-22-23-1-15,31-6 0 0,-13-11 0 16,9-7 0-16,-2-9 1 16,4-4-2-16,8 0 1 15,1 0 0-15,-5 5 1 16,3 9-2-16,-3 8 2 15,2 7 0-15,-12 8-2 16,-1 16 2-16,-11 13-1 16,-4 4 1-16,-2 4-2 15,-5 8 2-15,0 1-6 16,0-11-2-16,0 11-20 0,0-46-72 16,-13 23-70-1,13-23-8-15,0 0-13 16,28-19-8-16</inkml:trace>
          <inkml:trace contextRef="#ctx0" brushRef="#br0" timeOffset="3148.0304">9486-6586 566 0,'0'0'170'0,"0"11"-9"16,10 35-149-16,-10 20-7 16,-10 21-4-16,-5 26 1 15,-6 16-1-15,-3 10 2 16,3 14 0-16,-4-4 3 16,2 4 0-16,0-12-1 15,3-6-1-15,5-22-6 16,0-27-24-16,20 1-106 0,-3-31-37 15,3-32-15-15,-5-24-9 16,0 0-10-16</inkml:trace>
          <inkml:trace contextRef="#ctx0" brushRef="#br0" timeOffset="3389.1895">9071-5772 612 0,'0'0'144'0,"51"24"-102"16,-11-17-213-16,19-7-7 15,17 0-17-15,14-7-9 16</inkml:trace>
          <inkml:trace contextRef="#ctx0" brushRef="#br0" timeOffset="3891.5247">9911-5424 596 0,'0'0'168'16,"0"15"-12"-16,0-15-157 15,-23 24-1-15,-7-8-7 0,-5 0 7 16,2 4-5-16,-1 3 12 16,9 0-4-16,8 0 9 15,9 1-8 1,3 0 4-16,10 1 1 0,7-10-2 15,14 6 1-15,4-4-2 16,4-4-4-16,3 3 0 16,-1-5 1-16,2 4-4 15,-8 3 3-15,-7 2 0 16,-6 6 0-16,-11 1-2 16,-6 7 3-16,-21 4-3 15,-12 0 0-15,-10 12-17 16,-25-28-78-16,0 10-71 0,5 1-7 15,-11-16-13 1,14-6-10-16</inkml:trace>
          <inkml:trace contextRef="#ctx0" brushRef="#br0" timeOffset="4438.889">10518-5570 555 0,'0'0'170'0,"25"-14"-10"16,-2 18-143-16,-23-4-13 16,10 42-1-16,-10-4 3 15,0 9-4-15,0 4 6 16,-2 6-4-16,-8 12 4 15,2 5-2-15,-7-1 4 16,3 5-5-16,1-5-1 16,-1-2 3-16,2-7-5 0,2-11 1 15,0-12-1-15,1-17-1 16,7-24 0-16,0 0 0 16,0 0 1-16,7-42-1 15,3-9 1-15,6-7-2 16,6-15 2-16,1 2-3 15,7-8-7-15,-2 2 2 16,7 17-12-16,-12-6-11 16,30 39-76-16,-19-5-69 15,-2 8-8-15,4 18-17 16,-6 2 6-16</inkml:trace>
          <inkml:trace contextRef="#ctx0" brushRef="#br0" timeOffset="4807.1343">11098-5176 575 0,'-61'9'168'0,"7"7"-1"16,16-1-158-16,-22 16-13 16,5-1 0-16,6 16-1 0,11-1 3 15,15 5 0-15,13-4 3 16,10 0 1-16,10-1 3 16,19-15-3-16,14-2 2 15,4-17-4-15,4-11-1 16,4-4-4-16,-11-14-3 15,4-4-4-15,-20-16-11 16,10 12-14-16,-36-26-18 16,26 28-42-16,-16-5-70 15,-12-8-12-15,5 15-7 16</inkml:trace>
          <inkml:trace contextRef="#ctx0" brushRef="#br0" timeOffset="5383.5212">11426-5786 577 0,'0'0'164'16,"0"-22"-5"-16,0 22-157 15,0 0-4-15,-25 22 0 16,12 14 2-16,-2 4 1 0,3 22 6 16,-3 2 3-16,7 17-4 15,-5-2 2-15,8 7-5 16,2-1 1 0,3 1-5-16,0-4 2 0,0-10-5 15,1-8-2-15,8-13 4 16,4-6-1-16,2-17 3 15,3-6-1-15,5-21 2 16,3-2-1-16,4-14-1 16,5-15 1-16,3-4-6 15,7 0-2-15,-7-8 0 16,5 2 2-16,-12 2 2 16,5 4 4-16,-12 5-4 0,-8 3 6 15,-16 26 2 1,15-35 3-16,-15 35-2 15,-10-9 1-15,-10 9-3 16,-5 2 0-16,-3 14 3 0,-3-1-1 16,1 9 3-16,-3 3 0 15,12 12 2-15,-3-6-2 16,11 12 2-16,5-4-5 16,8 4 1-16,7 1-8 15,7-7-8-15,20 15-49 16,0-20-111-16,1-12-8 15,15-11-14-15,-2-11-9 16</inkml:trace>
          <inkml:trace contextRef="#ctx0" brushRef="#br0" timeOffset="7050.6298">10102-6096 439 0,'0'0'154'15,"10"0"-8"-15,13 0-128 16,-23 0-11-16,0 0-4 16,0 0-2-16,0 0 0 15,0 0-1-15,-3 17 0 16,3-17 1-16,0 0-2 15,0 0 2-15,-15 22 1 16,15-22-3-16,0 0-3 16,10 3-2-16,-10-3 1 15,28 0 0-15,-28 0 0 16,27-3-2-16,-27 3-1 0,19-7 3 16,-19 7 3-16,0 0 2 15,0 0 1-15,0 0 5 16,-14 7 4-16,14-7 5 15,-29 3 3-15,11-6 0 16,18 3 2-16,-30-17-2 16,30 17-4-16,-8-23-2 15,8 23-5-15,0-24-4 16,0 24-3-16,0 0 0 16,23-15-1-16,-23 15 1 15,23 15 3-15,-16 5-2 16,-5 7 5-16,-2 6 1 0,-2 5 2 15,-11-1-3-15,0 3-3 16,1 3-26-16,-24-5-132 16,11-16-10-16,12 7-18 15,-17-14-11 1</inkml:trace>
          <inkml:trace contextRef="#ctx0" brushRef="#br1" timeOffset="-99239.9922">2379-8544 450 0,'0'0'161'16,"0"-46"-14"-16,-14 18-129 16,0 5-6-16,-6 0-11 15,-6 4 0-15,-5-2-5 16,-14 4 6-16,-5 4-8 16,-3 11 8-16,-11 2 2 15,-1 2 3-15,-16 12 9 16,5 18-6-16,-15-2 9 15,15 18-7-15,-15 5 6 16,17 23-5-16,-4 0-5 16,15 24-1-16,7-3-7 0,13 12 4 15,10 5-2-15,13-3-4 16,17 6 1-16,3-8-3 16,26-13 3-16,12-13-4 15,12 7 3-15,11-18-3 16,10-2-3-16,10-9 5 15,5-5-4-15,5-10 4 16,0-7-5-16,0-16-1 16,3-6-4-16,-17-17 0 15,-1-17 3-15,-19-16-1 16,-7-10 5-16,-14-13 2 16,-16 0 7-16,-11 4 2 15,-9-11 6-15,-5 23-3 0,-19-5 2 16,10 22-2-16,-15 6 0 15,6 11-6-15,0 6-1 16,3 5-1-16,5 13-1 16,1 11 1-16,9 8-1 15,1 3 5-15,4 2-2 16,4 9 5-16,10 1-6 16,6 0 5-16,7-6-9 15,3-7-11-15,16 15-62 16,-2-16-82-16,-12-21-10 15,9 2-14-15,-18-19-4 16</inkml:trace>
          <inkml:trace contextRef="#ctx0" brushRef="#br1" timeOffset="-98187.3018">3385-9448 421 0,'0'-37'156'0,"0"37"-5"0,13-9-131 16,-13 9-5-16,7 11-1 15,-7 21-3-15,0 19-2 16,0 18-7-16,5 21 5 16,-5 15-2-16,10 19-2 15,-9 14 0-15,6 21 1 16,-1 7-2-16,3 11 1 15,-9-3 3-15,1 5-8 16,-1-10 0-16,-1-2-6 0,1 9-38 16,-22-23-108-16,1-28-10 15,21-1-15-15,-18-40-5 16</inkml:trace>
          <inkml:trace contextRef="#ctx0" brushRef="#br1" timeOffset="-98868.7577">2479-7830 635 0,'0'0'178'0,"0"0"-14"16,0 11-166-16,16 11-43 15,-16-22-127-15,8 21 1 16,-8-21-19-16,24 4-8 15,-24-4-1-15</inkml:trace>
          <inkml:trace contextRef="#ctx0" brushRef="#br1" timeOffset="-97844.0759">2608-8498 544 0,'67'0'164'0,"3"-14"-14"16,27 9-159-16,11-5-11 15,36 10-52-15,-9 0-80 16,13-12-22-16,17 8-7 0,-11-7-8 16</inkml:trace>
          <inkml:trace contextRef="#ctx0" brushRef="#br1" timeOffset="-97012.5218">3820-7803 458 0,'18'-27'169'16,"13"3"-12"-16,-9-2-85 15,1-4-69-15,2-3-2 16,-2 2 1-16,-2 0-3 16,1 6 2-16,-5 3-2 15,-17 22 2-15,28-11-1 16,-28 11 1-16,8 28 0 0,-8 2-2 16,0 18 3-16,-5 5-4 15,2 8 4-15,-4 3 1 16,4 0-6-16,3-1 6 15,0-6-4-15,10-16 5 16,3-7-4-16,12-15 7 16,-1-12-5-16,6-14-4 15,7-17 9-15,-4-16-8 16,5-7 5-16,-2-6-5 16,-1-7 4-16,-7 9-7 15,-5 4 4-15,-3 6 2 16,-5 13-2-16,-7 6 1 15,-8 22 0-15,0 0-1 0,22-1 1 16,-22 1-1-16,13 34 2 16,-2-5-3-16,3 5 2 15,-1 5-2-15,7 2 3 16,-2 5 3-16,7 5-4 16,-2 0 7-16,0 7-7 15,-3 10 5-15,-2 6-4 16,-11 13 3-16,-6 11-4 15,-1 8-4-15,-16 3 6 16,-14 1-4-16,-8 11 2 16,-15-8 0-16,-6-5-2 15,-9-11 3-15,-3-8-3 16,-7-16 4-16,-1-11-7 0,1-11-11 16,-13-39-28-16,25-2-113 15,-2-10-14-15,-3-48-12 16,18-6-15-16</inkml:trace>
          <inkml:trace contextRef="#ctx0" brushRef="#br1" timeOffset="-96267.6424">5232-6921 400 0,'-41'-17'146'0,"39"-11"-35"15,-6-3-93-15,-12-24-3 16,13 6-6-16,-4-26 3 16,4 6 2-16,-1-24-3 15,8 1 6-15,-12-27 1 16,12-1 1-16,0-14-1 0,20 5 0 15,-5-6 1 1,18 12-6-16,2 4 6 16,11 20-5-16,2 15-8 15,13 22 3-15,2 16-7 0,2 17 8 16,-3 13-6-16,3 16 1 16,-11 4-2-16,6 25-2 15,-14 12 3-15,-8 25-5 16,-8 16 5-16,-7 20-6 15,-8 14-3-15,0 11 9 16,-7 4-3-16,1 4-1 16,-1-3 1-16,0-7-2 15,0-16 2-15,4-7-3 16,-4-14 1-16,-8-22-18 16,15 10-45-16,-15-27-101 15,-6-25-8-15,6-24-12 16,-17 0-10-16</inkml:trace>
          <inkml:trace contextRef="#ctx0" brushRef="#br1" timeOffset="-96025.4806">5814-7561 597 0,'-10'14'175'0,"-25"1"-8"16,-14 7-135-16,-19-4-32 15,-13-3-7-15,-12-1 2 0,-12-10-6 16,7 14-37-16,-8-18-117 16,12-9-7-16,20-10-13 15,14-13-11-15</inkml:trace>
          <inkml:trace contextRef="#ctx0" brushRef="#br1" timeOffset="-92175.9954">4437-6274 147 0,'0'0'115'0,"0"0"-44"0,-25-1-62 16,25 1-3-16,0 0-4 15,0 0 1-15,-15-22-2 16,15 22 6-16,0 0 11 16,0 0 6-16,0 0 9 15,0 0-3-15,15 0 4 16,5 5-3-16,-20-5 3 15,43 13-8-15,-25-9-7 16,18 4-10-16,-4-5-5 16,11-2-1-16,-5-1-2 15,8 0 0-15,0 0 2 16,9 0 3-16,-9-7 6 16,5 3 3-16,-14-3 1 0,1 7-1 15,-15-5 2-15,0 5-2 16,-23 0-1-16,0 0-5 15,0 16-7-15,0-16-1 16,-31 24 0-16,4-10 2 16,4-3 3-16,5 10 5 15,-5-10 1-15,11 10 5 16,12-21-2-16,-18 34 0 16,18-34-2-16,-8 38 0 15,3-17-6-15,5 4-2 16,0 2-4-16,0 6 0 15,-2 3-2-15,-5 8 3 16,-1 1-3-16,2 8 3 0,-3-2-3 16,1 1-2-16,8 11-80 15,0 0-79-15,-5-19-3 16,5 4-18-16,5-26-2 16</inkml:trace>
        </inkml:traceGroup>
      </inkml:traceGroup>
    </inkml:traceGroup>
    <inkml:traceGroup>
      <inkml:annotationXML>
        <emma:emma xmlns:emma="http://www.w3.org/2003/04/emma" version="1.0">
          <emma:interpretation id="{39EFCC5C-F117-4083-A4F0-E9B5CD17ACB5}" emma:medium="tactile" emma:mode="ink">
            <msink:context xmlns:msink="http://schemas.microsoft.com/ink/2010/main" type="paragraph" rotatedBoundingBox="1552,11186 22892,11772 22837,13759 1497,131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7DFDB5-035C-49AF-90F0-36F4604E20EA}" emma:medium="tactile" emma:mode="ink">
              <msink:context xmlns:msink="http://schemas.microsoft.com/ink/2010/main" type="inkBullet" rotatedBoundingBox="1518,12411 2419,12436 2417,12484 1517,12459"/>
            </emma:interpretation>
          </emma:emma>
        </inkml:annotationXML>
        <inkml:trace contextRef="#ctx0" brushRef="#br1" timeOffset="-71508.2721">800 13 151 0,'0'0'101'0,"0"0"-6"16,0-7-24-16,0 7-18 15,0 0-14-15,28-6-9 16,-28 6-8-16,27-1-1 16,-27 1-1-16,26 0 7 15,-26 0 1-15,20 0 4 16,-20 0-1-16,0 0-2 16,0 0-1-16,0 0-4 15,0 0-6-15,-17 0-7 16,-9 0-5-16,-4 0-3 15,-13 0-2-15,-10 0 1 16,-8 0 1-16,-5 0 0 0,-3 0-1 16,4 0 1-16,4 0 1 15,8 0-1-15,10 0 1 16,15 0-2-16,28 0-2 16,0 0-2-16,0 0-2 15,41 0-6-15,7 0-2 16,5 0-1-16,10 1 0 15,-7 6 1-15,5-1 2 16,-16 1 5-16,-7-5 4 16,-18 5 9-16,-20-7 4 15,-12 4 2-15,-37-4 0 16,-6 0-1-16,-34 0-1 16,-4-4-16-16,2 4-101 0,0 0-59 15,-8-7-6-15,28 7-21 16,10-22 1-16</inkml:trace>
      </inkml:traceGroup>
      <inkml:traceGroup>
        <inkml:annotationXML>
          <emma:emma xmlns:emma="http://www.w3.org/2003/04/emma" version="1.0">
            <emma:interpretation id="{BE0557B9-EC49-4794-A765-56AB4DEADB2B}" emma:medium="tactile" emma:mode="ink">
              <msink:context xmlns:msink="http://schemas.microsoft.com/ink/2010/main" type="line" rotatedBoundingBox="3171,11231 22892,11772 22837,13759 3117,13219"/>
            </emma:interpretation>
          </emma:emma>
        </inkml:annotationXML>
        <inkml:traceGroup>
          <inkml:annotationXML>
            <emma:emma xmlns:emma="http://www.w3.org/2003/04/emma" version="1.0">
              <emma:interpretation id="{FE3CC24B-EF2F-4823-B7C6-3D08865E13C9}" emma:medium="tactile" emma:mode="ink">
                <msink:context xmlns:msink="http://schemas.microsoft.com/ink/2010/main" type="inkWord" rotatedBoundingBox="3168,11351 5725,11421 5683,12977 3125,12907"/>
              </emma:interpretation>
            </emma:emma>
          </inkml:annotationXML>
          <inkml:trace contextRef="#ctx0" brushRef="#br1" timeOffset="-74963.0401">1673-602 265 0,'0'0'143'0,"-13"-65"-11"15,1 14-119-15,9 11-1 16,2-13 4-16,1 13 6 0,8-9 0 16,22 11 3-16,-1-4-5 15,18 17 3-15,6-1-5 16,16 12-1-16,10-1-9 16,12 6 0-16,9 9-6 15,5 0 2-15,5 7 3 16,0 10-5-16,-1 6 5 15,-4 8-2-15,-14-2 5 16,-4 11-6-16,-17 0 7 16,-11 11-7-16,-17-11 1 15,-9 10-2-15,-25-5 1 16,-8 0-4-16,-13-5 1 16,-20-4 0-16,-15-4 0 0,-14-7 0 15,-14-3 0-15,-5-4 0 16,-10-5-7-16,-9-13-13 15,12 15-33-15,-26-15-76 16,8-16-38-16,23 16-11 16,-9-24-6-16</inkml:trace>
          <inkml:trace contextRef="#ctx0" brushRef="#br1" timeOffset="-73756.2365">3322 140 512 0,'0'0'157'16,"-36"0"-38"-16,11-12-128 15,2 0 8-15,-7 4-3 16,0 4 9-16,-8 0 7 15,7 4 2-15,-21 0 2 16,18 16-3-16,-16-4 8 16,19 15-10-16,-7 2 5 15,14 6-10-15,3 3-2 16,14-5-5-16,7 10 1 16,19-1 1-16,14 0-2 15,5-11 0-15,15-4 0 16,8-3 2-16,7-13-2 0,-2-7 2 15,2-7-1-15,-2-9 1 16,-8-19 1-16,-12-3-1 16,-16-6 1-16,-16-4 2 15,-14-3-2-15,-6 8 1 16,-22-1-2-16,-5 11-2 16,-4 13-16-16,-16-15-31 15,34 29-92-15,-6 2-31 16,-8 0-10-16,33 0-19 15</inkml:trace>
          <inkml:trace contextRef="#ctx0" brushRef="#br1" timeOffset="-74251.5679">2670 126 384 0,'-8'-29'160'15,"2"8"-54"-15,6 21-63 16,-62-27-12-16,24 26-5 16,-20-16-5-16,1 17 2 15,-15 0-3-15,6 10-2 16,-10 2 4-16,13 12-8 15,-3 3 4-15,13 12-10 0,5-3 4 16,20 9-7 0,7-5 4-16,17 6-8 15,9-10-1-15,25-3 1 16,21-6-3-16,7-9 1 0,15-8-2 16,6-10 1-16,3 0-1 15,0-21 0-15,-2-2 2 16,-13-10-1-16,-9 0 3 15,-6-4 2-15,-24 3-7 16,-4 0 7-16,-19 5-6 16,-5 1 6-16,-10 6-7 15,-14 8 7-15,-14-2-7 16,-9 8 2-16,-4 6-3 16,-3-5-3-16,2 7-3 15,-6-7-26-15,34 7-83 16,-1 7-54-16,-2-7-3 15,27 0-19-15</inkml:trace>
          <inkml:trace contextRef="#ctx0" brushRef="#br1" timeOffset="-75526.7337">1766-638 105 0,'-15'-35'137'15,"15"35"14"-15,0 0-87 16,0 0 3-16,0 0-2 16,-12-23-3-16,12 34-5 0,-13-8-6 15,13 30-7-15,-21-4-12 16,17 33-8-1,-19-7-10-15,13 22 1 16,-6-2-8-16,8 13 4 0,-1-12-8 16,4 6 3-16,5-7-4 15,0-10-14-15,22 4-20 16,-22-27-62-16,11-8-75 16,8 5-12-16,-19-39-5 15,19 22-14-15</inkml:trace>
          <inkml:trace contextRef="#ctx0" brushRef="#br1" timeOffset="-73311.7709">3868-129 600 0,'0'-19'177'0,"0"19"-14"16,0 0-155-16,-10 24-17 16,5-5 2-16,5 17-3 15,0-5 4-15,-5 16 3 16,2 6 0-16,-7 1 7 0,6 10-2 15,3-3 5-15,-9 2-4 16,5-3 4-16,-2-7-7 16,6-11 2-1,-6-6-2-15,0-17-2 0,7-19 1 16,0 0 1-16,-11-15-1 16,7-21 3-16,4-14 1 15,0-8-3-15,0-7 5 16,7-1-4-16,8-3 3 15,0 7-5-15,8-1 2 16,7 8-8-16,1-4-8 16,24 34-27-16,-22-27-104 15,23 12-27-15,17 14-17 0,-2-8-6 16</inkml:trace>
        </inkml:traceGroup>
        <inkml:traceGroup>
          <inkml:annotationXML>
            <emma:emma xmlns:emma="http://www.w3.org/2003/04/emma" version="1.0">
              <emma:interpretation id="{387A4254-9596-4C79-A5C5-6EA9715662B3}" emma:medium="tactile" emma:mode="ink">
                <msink:context xmlns:msink="http://schemas.microsoft.com/ink/2010/main" type="inkWord" rotatedBoundingBox="11145,11450 22892,11772 22837,13759 11091,13437"/>
              </emma:interpretation>
            </emma:emma>
          </inkml:annotationXML>
          <inkml:trace contextRef="#ctx0" brushRef="#br1" timeOffset="-34404.1412">16410-753 318 0,'0'-27'156'16,"0"27"-6"-16,0 0-86 16,2-27-40-16,-2 27-7 15,20-17-5-15,-20 17 3 16,0 0 4-16,29 0 2 0,-29 0 0 15,9 39-1-15,-9-17 0 16,6 18-1-16,-6 0-3 16,7 19-3-16,-5 5-4 15,12 10-2-15,-5 0-4 16,7 11 4-16,4-7-6 16,5 5 2-16,3-11-3 15,-1-3 3-15,-1-9-5 16,-1-11 2-16,-2-13-1 15,-2-5 2-15,-6-12-1 16,-15-19 3-16,12 23-2 16,-12-23-1-16,0 0 1 15,0 0 0-15,-3-15 0 0,-6-3-1 16,4-12 2-16,2-2-3 16,3-6 3-16,0-9-3 15,8 2 4-15,7-1-4 16,3 6 3-16,6 0-3 15,2 3 2-15,5 14-2 16,-1-2 1-16,3 10-1 16,4 8 1-16,-6-1 0 15,7 8 0-15,-2 0 1 16,-2 10 1-16,0 8-1 16,-2-2 0-16,-3 10 1 15,-2 5-1-15,-1 3 1 16,-2 1-3-16,-6 10 3 0,2-5-3 15,-6 2 5-15,1 0-3 16,0-2 3-16,0-4-5 16,2-3 4-1,-2-9-5-15,-15-24-4 0,33 38-10 16,-33-38-36-16,38-3-112 16,-38 3-18-16,23-12-2 15,-23 12-20-15</inkml:trace>
          <inkml:trace contextRef="#ctx0" brushRef="#br1" timeOffset="-33916.8158">17607-350 619 0,'0'0'119'0,"17"8"-121"16,4 0-157-16,-2 3-36 16,9-1-14-16</inkml:trace>
          <inkml:trace contextRef="#ctx0" brushRef="#br1" timeOffset="-33208.3439">18436-18 573 0,'18'0'155'15,"-20"-23"0"-15,2 23-162 16,-33-29-2-16,12 19 4 16,-9-8 1-16,-1 6 7 15,-7 6 8-15,-9 2 6 16,11 4 0-16,-10 2-2 15,14 22-2-15,-2-2-7 16,10 15-2-16,10-3-4 16,7 2 1-16,7 4-6 15,8-1 4-15,19 1-4 16,6-10 3-16,10-7 0 16,3-4 3-16,0-14-2 15,1-5 1-15,-3-2 1 0,-6-20-1 16,-6-1 2-16,-9-8-2 15,-10 2 4-15,-5 0-6 16,-8 2 3-16,0 10-1 16,0 17 2-16,-16-6-2 15,16 6 1-15,-22 29 0 16,12 3-3-16,5 15 4 16,4-1 4-16,1 10-4 15,0 3 2-15,16 0-4 16,6 7 5-16,3-1-3 15,6 6 3-15,4-2-5 16,-2 7 0-16,-2-7 5 0,-6 2-1 16,-8-1 4-16,-17-9-4 15,-12-6 3-15,-29-10-1 16,-17 1 1-16,-22-19-3 16,-17 2 1-16,-16-15-6 15,-2-13-1-15,-1-1-3 16,3-14-6-16,23-3-8 15,2-38-16-15,58 24-59 16,7-38-83-16,26-12-9 16,35-3-9-16,22-14-6 15</inkml:trace>
          <inkml:trace contextRef="#ctx0" brushRef="#br1" timeOffset="-34114.9484">17783 35 624 0,'0'39'157'0,"0"-39"-2"16,0 32-174-16,0-32-2 15,0 45-10-15,0-45-24 0,16 31-65 16,6-14-56-1,-22-17 1-15,38 8-11 16</inkml:trace>
          <inkml:trace contextRef="#ctx0" brushRef="#br1" timeOffset="-32659.9787">18694-561 404 0,'0'-37'161'15,"0"37"0"-15,0 0-112 16,15 0-20-16,10 14-2 15,-25-14-2-15,36 53-1 16,-28-14-3-16,15 24-2 0,-11 5-8 16,8 12-3-1,-5 5-7-15,1 8 2 16,-1-1-2-16,5 3 0 16,-3-12 0-16,-1-6-2 0,-1-13 2 15,-2-10-2-15,-6-9 4 16,-4-18-7-16,-3-6 0 15,0-21 0-15,0 0-1 16,0 0 2-16,-5-38-7 16,5-2 2-16,3 1-6 15,12-8 7-15,15 4-3 16,0 2 6-16,8 11-4 16,2 6 5-16,3 9 2 15,-2 15 4-15,-3 6-1 16,0 14 1-16,-5 7 6 15,0 13-6-15,-5-2 8 16,4 8-4-16,-6 1 5 0,7-2-7 16,-6-5 4-16,2-7-8 15,1 2-10-15,-8-23-28 16,16-4-132-16,-12 5-3 16,-26-13-19-16,35 0-6 15</inkml:trace>
          <inkml:trace contextRef="#ctx0" brushRef="#br1" timeOffset="-31891.465">20478-103 351 0,'23'-9'165'0,"-23"-21"-11"0,0 1-98 16,0 29-25-16,5-19-11 16,-5 19-6-16,-14-15-1 15,-6 15 0-15,-20 0 3 16,0 10 2-16,-23-4 2 16,2 18 2-16,-20-17 1 15,7 25-1-15,-14-18-5 16,15 20-1-16,-6-7-5 15,23 6-2-15,6 0-5 0,20 10 1 16,17-6-5-16,13-1 1 16,18 3 1-16,22-2-3 15,18-5-1 1,5-2-12-16,19 2-11 0,-14-31-62 16,23 16-88-16,2-9-8 15,-2-8-9-15,0 0-17 16</inkml:trace>
          <inkml:trace contextRef="#ctx0" brushRef="#br1" timeOffset="-31435.1638">20973 182 511 0,'-28'0'155'0,"28"0"-46"16,-33-7-99-16,-5 2 6 16,4 10 1-16,-18-3 1 15,10 20 2-15,-14-6 7 16,15 14-9-16,-7 0 3 0,15 9-12 15,-2-5 2 1,18 0-10-16,12 1 7 16,10-5-9-16,18-8 1 15,17-4 2-15,16-5-2 16,9-12 0-16,11-1 0 0,3-8-1 16,1-6 1-16,-6-10 4 15,-11-5-4-15,-12 3 2 16,-14-4-7-16,-21 8 7 15,-16-2-10-15,-15 1 0 16,-5 20-26-16,-33-22-59 16,15 20-76-16,12 5-15 15,0-6-3-15,26 6-16 16</inkml:trace>
          <inkml:trace contextRef="#ctx0" brushRef="#br1" timeOffset="-42680.4701">15823-112 67 0,'23'10'107'0,"-23"-10"-49"15,0 0-12-15,0 0-12 0,0 0-10 16,0 0-4-16,0 0-3 16,0 0-1-16,0 0-5 15,0 0-3-15,0 0 3 16,0 0 6-16,-21 15 5 15,21-15 10-15,-38 1 4 16,21 7 5-16,-21-10-1 16,10 2 0-16,-20-1-3 15,18 1-2-15,-24-6-6 16,17 6-8-16,-9 0-8 16,16 0-3-16,-4 0-5 15,15 0-2-15,19 0-2 16,0 0-1-16,0 0-1 0,0 0 1 15,45 7 0-15,-5-7 0 16,11 2 1-16,4-2-1 16,4 0 1-16,-4 6-1 15,-7-6 0-15,-4 2 1 16,-14 3 1-16,-8 2 2 16,-22-7 0-16,0 23 5 15,-32-20 3-15,-13 11 3 16,-22-7 3-16,-23 9-21 31,-4-8-5-31,5 1-3 16,6 3-7-16,12-12-26 15,41 1-119-15,9 9-33 0,21-10-12 16,28 0 11-16</inkml:trace>
          <inkml:trace contextRef="#ctx0" brushRef="#br1" timeOffset="-30848.7723">21599 106 423 0,'-26'0'138'0,"26"32"-8"16,-17-3-125-16,16 1-7 16,-2 2 2-16,1-4 17 15,4 17 1-15,-2-9 20 0,14 21-2 16,-14-13-3-16,19 10-10 16,-18-10-11-16,12 0-5 15,-9-7-7-15,1-8 2 16,-5-10-5-16,0-19 1 15,0 0 2-15,0 0-1 16,-12-26 3-16,6-4-2 16,1-10 2-16,-5-15 1 15,6 2-6-15,4-2 7 16,0-4-5-16,9 6 4 16,4 3-5-16,5 7 6 15,5 8-8-15,7 19 4 16,0 7 4-16,1 9-2 0,1 11-1 15,2 13 3-15,-1 1 5 16,4 10-6 0,-9 1 8-16,2 10-4 15,-7-5 5-15,3 6-4 0,-4-10 5 16,-2 6-7-16,-10-6-2 16,3-2 3-16,-10-5-6 15,2-8-1-15,-2 0-5 16,-3-22-12-16,9 35-37 15,-19-29-114-15,10-6-12 16,0 0-10-16,8-24-14 16</inkml:trace>
          <inkml:trace contextRef="#ctx0" brushRef="#br1" timeOffset="-30360.447">22716 177 501 0,'-5'-18'143'15,"5"18"-8"-15,0 0-150 0,-23-15 0 16,-15 8 4-16,-5 1 10 15,-4 6 14-15,-14 0 14 16,10 13 2 0,-12-4-5-16,17 15-7 15,-1-10-5-15,19 10-3 0,10-2 1 16,18 3-7-16,8-3 1 16,24 2-8-16,14-5 9 15,14 3-5-15,6-1 10 16,11 3-5-16,0-7 1 15,0 11-1-15,-7-6 1 16,-6 4 2-16,-19 0-3 16,-12 3 0-16,-26 4-3 0,-9-3 3 15,-33-2 1 1,-13 5 1-16,-21-9-2 16,-6 3 2-16,-12-9-5 15,1-7-5-15,11 3-17 0,-12-25-60 16,29-3-98-16,25-1-1 15,13-10-19-15,20-2-7 16</inkml:trace>
          <inkml:trace contextRef="#ctx0" brushRef="#br1" timeOffset="-29864.1158">23161 255 587 0,'0'0'163'0,"-4"-29"-14"15,4 29-155-15,-34 0 0 16,14 0 3-16,-5 18 8 16,5 7-2-16,-3-3 13 15,11 17-5-15,1-4 3 16,11 11-7-16,0-10 3 15,10 4-8-15,11-8-3 16,4-5 2-16,6-9-3 16,7-11 1-16,7-3-1 15,-5-4-1-15,3-16 2 16,0-8-3-16,-5-7 4 16,-10-4 1-16,-5 0-6 15,-10 1 6-15,-11-4-5 0,-2 6 8 16,-3 3-6-16,-11 5 7 15,14 24-7-15,-26-26 5 16,26 26-1-16,0 0 1 16,0 0 3-16,-12 22-8 15,17 0 7-15,12 7-6 16,4 2 6-16,4 8-7 16,5 0 6-16,-2-3-10 15,5 10-12-15,-13-21-35 16,21 0-116-16,-11 4-6 15,-7-13-17-15,7-8-5 16</inkml:trace>
          <inkml:trace contextRef="#ctx0" brushRef="#br1" timeOffset="-29143.6372">23809 285 601 0,'13'23'169'16,"-13"-23"-3"-16,10 33-161 0,-5-4-11 15,5 1 8-15,-5 9-6 16,1 1 4-1,3 5 3-15,-3-5 0 16,3 0 3-16,-3-9-3 16,2 0 1-16,1-9-6 0,-9-22 1 15,0 0-2-15,0 0-1 16,13-17 3-16,-13-14 0 16,2-5 1-16,4-9-2 15,-1-3 4-15,10-1 3 16,2 7-5-16,4 8 5 15,2 2-6-15,4 8 5 16,1 16-3-16,3 8-1 16,-6 2 0-16,0 22-3 15,-2 5 6-15,-3 11-6 16,0 1 5-16,-4 5-3 16,-3 4 0-16,-1 0 4 0,-2-4-2 15,0 1 1-15,-3-9-1 16,-1-9 3-16,-3-12-4 15,-3-17 2-15,0 0-1 16,12-13-2-16,-9-18 4 16,4-8-3-16,3-9 2 15,1-5-4-15,4 2 5 16,4 2-1-16,2 7 0 16,7 7-2-16,-1 9-1 15,2 9 2-15,3 10-1 16,-1 7 1-16,2 23 0 15,-1 4-2-15,-6 11 2 16,4 5 2-16,-4 2-1 0,1 3 1 16,-1 2-1-16,-3 1 1 15,-3-11-4-15,-2-8-4 16,4 0-17-16,-22-32-54 16,0 0-99-16,18 0-7 15,-13-17-14-15,5 2-9 16</inkml:trace>
          <inkml:trace contextRef="#ctx0" brushRef="#br1" timeOffset="-28611.2814">25036 531 607 0,'0'0'170'15,"30"15"-6"-15,-30-15-162 16,23 2-7-16,18-2 2 15,2 0 1-15,8-8 2 16,4 3 4-16,3-6 2 0,1-2-3 16,-9-5 2-16,1 0-3 15,-13 4-1-15,-13-7-3 16,-12 3 0-16,-13 0 2 16,-18 0-1-16,-18 2 5 15,-16 6-5-15,-9 4 1 16,-7 0 0-16,-3 6 2 15,-3 7 0-15,8 11-1 16,10 4 2-16,13 9-2 16,18 5 0-16,12 10 3 15,13 3-2-15,19 4 2 16,16 3-3-16,16 0 0 0,16-3-5 16,2-7 2-16,7-1-12 15,-6-21-12-15,20 16-45 16,-28-33-99-16,4-14-7 15,-5-15-15 1,-16-18-7-16</inkml:trace>
          <inkml:trace contextRef="#ctx0" brushRef="#br1" timeOffset="-28212.0139">25634 255 553 0,'0'0'164'15,"0"0"5"-15,0 0-147 0,0 29-21 16,24-5 4-16,-1 6-8 16,3 5 8-1,-3 9-5-15,-4-3 8 16,0 12-5-16,-9-7 3 0,0 8 3 16,-5-3-3-16,2 0 2 15,-7-9-4-15,3-9 3 16,-3-11-4-16,0-22 1 15,0 0-4-15,0 0 2 16,-5-22 0-16,-6-17-1 16,-3-8 2-16,1-4-3 15,-2-7 4-15,2-4-3 16,3-7-1-16,7 7 2 0,3 0-2 16,20 1 2-1,14 6-4-15,18 8 3 16,17 3-7-16,20 11-2 15,26 19-5-15,0-12-24 0,41 19-132 16,-12 7-8-16,-5 9-9 16,4 5-19-16</inkml:trace>
          <inkml:trace contextRef="#ctx0" brushRef="#br1" timeOffset="-27544.5721">26764 354 585 0,'0'0'171'0,"7"-21"-9"0,-7 21-145 15,-14-9-23-15,-10 9 4 16,-14 14-1-16,-7 3 3 16,-8 8 0-16,0-1 6 15,7 5-2-15,-4-7 5 16,19 8 1-16,9-11-4 15,21 2 1-15,1-21-3 16,29 29-1-16,11-19 0 16,11-3 1-16,10 3-4 15,7-5 0-15,0 3 3 0,0 3-4 16,-9 2 1-16,-6 4 1 16,-15 5-2-16,-11 3 3 15,-14 7-2-15,-13 3 3 16,-13 5-4-16,-20-1 4 15,-19-1-1-15,-14 2 2 16,-11-8-1-16,-13-3-4 16,3-5-9-16,-11-22-23 15,39 4-138-15,-8-6-6 16,18 0-11-16,26-15-15 16,19-3-3-16</inkml:trace>
        </inkml:traceGroup>
      </inkml:traceGroup>
    </inkml:traceGroup>
    <inkml:traceGroup>
      <inkml:annotationXML>
        <emma:emma xmlns:emma="http://www.w3.org/2003/04/emma" version="1.0">
          <emma:interpretation id="{89542625-B3E5-4E91-AFC5-4E586D9476BB}" emma:medium="tactile" emma:mode="ink">
            <msink:context xmlns:msink="http://schemas.microsoft.com/ink/2010/main" type="paragraph" rotatedBoundingBox="1349,13565 8804,14373 8619,16081 1164,152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8A5C6C-9E2F-4890-A1E2-BBE25E7B2B9E}" emma:medium="tactile" emma:mode="ink">
              <msink:context xmlns:msink="http://schemas.microsoft.com/ink/2010/main" type="inkBullet" rotatedBoundingBox="1231,14651 1954,14729 1940,14862 1217,14784"/>
            </emma:interpretation>
          </emma:emma>
        </inkml:annotationXML>
        <inkml:trace contextRef="#ctx0" brushRef="#br1" timeOffset="-70195.9941">383 2291 291 0,'-29'0'153'0,"-39"-7"-10"0,18-6-103 16,7 13-17-16,-1-4-14 15,-1 4-3-15,2 0-3 16,5 0 0-16,-3 0 0 15,9 5 0-15,-1 1 0 16,10 1-1-16,0-1 0 16,23-6 3-16,-20 8-1 15,20-8 2-15,0 0-2 16,23 3 1-16,5-3-1 16,7 0-1-16,13 0-3 15,1 0-3-15,13 0-2 16,-1 0-4-16,5 0 0 15,-8 0 1-15,-2 0-1 0,-13 0 5 16,-8 0 5-16,-14 0 4 16,-21 0 2-16,0 0 5 15,-29 9 4 1,-13 4 3-16,-19-13 4 0,-7 7 2 16,-19-7 0-16,7 7-2 15,-9-7 0-15,14 4-3 16,-4-4-1-16,26 0-4 15,4 0-8-15,25 0-11 16,24 0-19-16,0 0-23 16,32 7-71-16,9-1-54 15,-1-6-10-15,14 5-12 0</inkml:trace>
      </inkml:traceGroup>
      <inkml:traceGroup>
        <inkml:annotationXML>
          <emma:emma xmlns:emma="http://www.w3.org/2003/04/emma" version="1.0">
            <emma:interpretation id="{8149D9C8-DA76-4579-BC83-0B8F1DFFBFA8}" emma:medium="tactile" emma:mode="ink">
              <msink:context xmlns:msink="http://schemas.microsoft.com/ink/2010/main" type="line" rotatedBoundingBox="2520,13692 8804,14373 8619,16081 2335,15400"/>
            </emma:interpretation>
          </emma:emma>
        </inkml:annotationXML>
        <inkml:traceGroup>
          <inkml:annotationXML>
            <emma:emma xmlns:emma="http://www.w3.org/2003/04/emma" version="1.0">
              <emma:interpretation id="{A0DD31AC-5DE4-442E-8BDB-7978EA3DC1C1}" emma:medium="tactile" emma:mode="ink">
                <msink:context xmlns:msink="http://schemas.microsoft.com/ink/2010/main" type="inkWord" rotatedBoundingBox="2520,13692 8804,14373 8619,16081 2335,15400"/>
              </emma:interpretation>
            </emma:emma>
          </inkml:annotationXML>
          <inkml:trace contextRef="#ctx0" brushRef="#br1" timeOffset="-67303.3031">1644 1936 440 0,'0'0'162'16,"0"-25"-7"-16,0-2-128 0,0 9-21 15,1-4-2 1,2-4-4-16,1 2 1 15,-4-5-3-15,0 5 2 16,0-4-1-16,-12-5 2 0,-3 9-2 16,0-5 3-16,-8-2-2 15,-3 0 1-15,-4 9-1 16,-1-3 2-16,-1 8-2 16,-4 5 1-16,-2 2-1 15,-2 10 1-15,-5 0 0 16,-1 13 1-16,-2 6 1 15,-1 11-3-15,2 1 3 16,-1 13-1-16,7 3 4 16,1 8-2-16,17 0 3 15,-2-1-3-15,17 10 5 16,3-4-3-16,5 4 3 16,5-4 1-16,10 5-2 0,-7-5 0 15,7 7-4-15,-10-5 4 16,2 4-5-16,-7-2 3 15,0 3-4-15,0 0-1 16,-4-3-1-16,-4-3-1 16,3-11-6-16,5 12-29 15,-25-24-109-15,5-17-26 16,14 9-12-16,-14-30-10 0</inkml:trace>
          <inkml:trace contextRef="#ctx0" brushRef="#br1" timeOffset="-66941.0624">1276 2449 541 0,'0'0'157'0,"0"0"1"16,0 0-154-1,0 0-9-15,-38 0 0 0,-3 6-5 16,-17-6-16-16,15 17-44 16,-20-3-85-16,-3-14-19 15,23 5-2-15,-11-8-14 16</inkml:trace>
          <inkml:trace contextRef="#ctx0" brushRef="#br1" timeOffset="-65971.4158">1944 2524 327 0,'-3'-23'162'16,"3"23"-5"-16,0 0-103 15,-8-39-19-15,8 39-15 16,-32-22-9-16,9 17-4 15,-15 0 1-15,2 5-1 16,-14 0 0-16,7 18 2 16,-16 0-1-16,6 11 3 15,-2-6 0-15,7 16 0 16,5-9-5-16,14 9 2 16,10-8-4-16,19 1 0 15,7-2-3-15,19-1 0 16,14-9-3-16,11-6 0 0,2-1-1 15,2-11 1-15,-2-1-1 16,-4-1 2-16,-7-8 1 16,-11-8-1-16,-3-8 3 15,-11-2-2-15,-6-3 3 16,-6 0-3-16,-5-4 3 16,0 11-4-16,-1-2 3 15,-6 3-1-15,7 21 2 16,-10-19 0-16,10 19 2 15,0 0 1-15,0 0-1 16,0 0 2-16,0 19-3 16,8 5 1-16,-3 3-2 15,0 5 2-15,0-1-3 0,-5 7 1 16,0 3-2-16,0 3 3 16,0-3-3-16,0 3 0 15,0-9-6-15,0-5-5 16,5 10-19-16,-5-40-45 15,0 0-93-15,18 29-12 16,-18-29-11-16,25 0-9 16</inkml:trace>
          <inkml:trace contextRef="#ctx0" brushRef="#br1" timeOffset="-65039.8063">2346 2495 546 0,'0'0'142'0,"0"0"-1"0,0 0-164 16,5 25 1-16,-5-25 7 15,-5 46 8 1,0-8 12-16,-10 7 7 0,9 12 12 15,-16-4-3-15,17 23 4 16,-9-22-8-16,9 14-2 16,-4-13-11-16,-1-8-1 15,7-9-5-15,1-16 2 16,2-22-1-16,0 0 0 16,0 0 1-16,0-35-1 15,2-12 3-15,11-15-3 16,1-8 2-16,4-9-5 0,5-5 5 15,3 6-5-15,7 1 5 16,-4 18-4-16,0 9 2 16,-1 20-1-1,1 9 4-15,-1 20-2 0,-9 1 0 16,1 16 1-16,-3 14-2 16,-6 0 3-16,-6 15-1 15,2 6 5-15,-7 2-5 16,3 6 4-16,-3-5-3 15,4 3 3-15,-4-12-3 16,1-5 1-16,3-7-4 16,5-13-1-16,-9-20 1 0,0 0-1 15,24 9 0-15,-24-9-2 16,10-33 3 0,-4-3-3-16,1-4 3 15,-1-8-3-15,4 1 3 0,4-5-3 16,0 4 4-16,5 5-2 15,2 8 2-15,6-1-2 16,6 10 2-16,-2 8 0 16,5 7 1-16,3 2 1 15,-6 9-1-15,3 0 1 16,-5 9-1-16,-3 11 2 16,-9 6 1-16,1 4-2 15,-16 10 0-15,0 0 1 0,-4 6 0 16,0 5 3-1,-4-2-1-15,0-3 1 16,-6-1-3-16,6-5 3 16,3-9-4-16,1 0-6 0,0-6-21 15,0-25-44-15,0 0-98 16,0 0-10-16,10-9-12 16,-10 9-10-16</inkml:trace>
          <inkml:trace contextRef="#ctx0" brushRef="#br1" timeOffset="-64543.4769">3653 2657 305 0,'-52'0'149'15,"52"0"-6"-15,-36 23-100 16,-9-20-5-16,21 24-11 15,-24-9 0-15,20 25 0 16,-10-11 0-16,16 24 4 16,-8-20-8-16,29 22-3 0,-9-14-10 15,15 9 0-15,15-19-3 16,11 1 1-16,0-15-4 16,16-6 0-16,-3-8-3 15,8-6 0-15,0-7-1 16,0-17 1-16,-4-5 0 15,-9-9-1-15,-1-2 1 16,-9-7-4-16,-11 2-1 16,-12 4-7-16,-2 14-11 15,-16-15-30-15,12 42-66 16,0 0-50-16,-31-31-14 16,31 31-8-16</inkml:trace>
          <inkml:trace contextRef="#ctx0" brushRef="#br1" timeOffset="-64011.1223">4111 2666 537 0,'0'0'161'0,"-5"-11"-6"0,5 11-154 16,0 0-7-16,-10 17 2 15,10 8 4-15,-5 7 4 16,5 13 7 0,0-5 1-16,0 14 2 15,0-3-4-15,12 4 2 0,-9-8-7 16,12-7 1-16,5-11-6 15,-2-6 1-15,5-13-3 16,2-10 1-16,3-13 0 16,0-14-1-16,2-12 3 15,-7-8-2-15,2-5 4 16,-4-3-4-16,1 8 4 16,-9 2-2-16,-3 11 0 0,-2 7-1 15,-8 27 1 1,0 0 0-16,0 0 0 15,0 0 2-15,0 37-1 16,-3-3 1-16,-2 7 0 0,5 5 2 16,0 1-2-16,0-4 2 15,0-2-1-15,15-6-4 16,1 3-11-16,-16-38-17 16,53 47-70-16,-23-30-78 15,-12-17-4-15,12 0-15 16,-10-7-7-16</inkml:trace>
          <inkml:trace contextRef="#ctx0" brushRef="#br1" timeOffset="-63643.8762">4938 2667 595 0,'-15'0'146'0,"8"20"0"16,-24-20-174-16,11 27 0 16,-20-18 5-16,12 22 5 15,-10-14 9-15,5 4 19 16,13 11 8-16,2-16 1 16,18 21 1-16,0-37-3 15,18 40-3-15,7-19-3 16,15 4-3-16,-2-3-5 15,0 3 1-15,-7-1-1 16,-6 5 0-16,-12-4 0 0,-13 4 3 16,-18-5-3-16,-15-2 2 15,-15 2-4-15,-13-4-8 16,3 2-16-16,-23-22-32 16,33 0-109-16,-5 7-16 15,12-9-9-15,16-7-13 16</inkml:trace>
          <inkml:trace contextRef="#ctx0" brushRef="#br1" timeOffset="-63096.5126">6047 2294 569 0,'23'-60'156'0,"12"-7"-28"0,-8 4-133 16,-6 11 5-16,-11-8-2 16,-5 7 9-16,-5 6 1 15,-15 3 9 1,-5 21 1-16,-18 5-1 16,7 18 1-16,-22 0-2 0,5 23-3 15,-12 11-5-15,6 12-1 16,-11 5-6-16,9 12 1 15,3 3-1-15,2 7 1 16,11-2 2-16,9 7-2 16,11-6 3-16,12 3-1 15,8 4 1-15,1-1-3 16,13-2 1-16,1 0-1 0,-1 3-5 16,-4-9 2-16,-5-3-5 15,-5-10-2 1,-13 5-11-16,-20-31-15 15,26 24-60-15,-31-25-80 0,2-15-9 16,11-6-15-16,-10-9-1 16</inkml:trace>
          <inkml:trace contextRef="#ctx0" brushRef="#br1" timeOffset="-62861.3568">5774 2939 643 0,'0'0'176'15,"-28"11"-6"-15,-3-11-160 16,-15 0-16-16,-1 6-1 0,-14-6 0 16,0 1-2-16,-12-1-7 15,19 8-14-15,-16-17-29 16,32 3-110-16,5 6-11 15,7-1-11-15,26 1-12 16</inkml:trace>
          <inkml:trace contextRef="#ctx0" brushRef="#br1" timeOffset="-62428.0679">6267 3001 472 0,'0'0'152'0,"0"0"-9"16,-13 0-115-16,13 0-34 15,-40 0 5-15,4 9 4 16,-2 5 7-16,-10-2 9 16,10 17 5-16,-13-7-2 15,19 18-2-15,-6-17-9 16,17 14-4-16,6-5-6 0,13-8 0 16,2 5-4-16,0-29 2 15,43 27-1-15,-8-22 0 16,1-5 1-16,2 0-2 15,0-13 4-15,-5-4-2 16,-3-4-3-16,-10-11-13 16,3 18-22-16,-23-30-33 15,2 22-66-15,-1 1-33 16,-9-9-13-16,8 30-10 16</inkml:trace>
          <inkml:trace contextRef="#ctx0" brushRef="#br1" timeOffset="-62027.794">6578 2768 634 0,'15'55'159'16,"-15"-55"-12"-16,2 55-169 15,-2-23 0-15,1 21 1 16,-1-13 7-16,-6 13 4 16,-11-6 10-16,-6-3 9 15,6 5 8-15,-19-18-2 0,13 7-1 16,-13-15-3-16,11-1-2 16,-5-18-3-16,9 0-3 15,21-4-2 1,-27-24-1-16,27-5 4 0,0-11-2 15,17-13 3-15,16-15-3 16,16 0 3-16,7-5-3 16,11 2 2-16,9 2-8 15,6 6-5-15,-4 2-17 16,20 38-26-16,-29-16-81 16,14 13-45-16,6 16-8 15,-5-1-15-15</inkml:trace>
        </inkml:traceGroup>
      </inkml:traceGroup>
    </inkml:traceGroup>
    <inkml:traceGroup>
      <inkml:annotationXML>
        <emma:emma xmlns:emma="http://www.w3.org/2003/04/emma" version="1.0">
          <emma:interpretation id="{FE5A9AFA-76E1-45A7-91AD-3B8584F23A03}" emma:medium="tactile" emma:mode="ink">
            <msink:context xmlns:msink="http://schemas.microsoft.com/ink/2010/main" type="paragraph" rotatedBoundingBox="2192,16148 12734,16814 12634,18402 2092,177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B48C94-0D06-491C-B44E-C7011A3E1907}" emma:medium="tactile" emma:mode="ink">
              <msink:context xmlns:msink="http://schemas.microsoft.com/ink/2010/main" type="line" rotatedBoundingBox="2192,16148 12734,16814 12634,18402 2092,17736"/>
            </emma:interpretation>
          </emma:emma>
        </inkml:annotationXML>
        <inkml:traceGroup>
          <inkml:annotationXML>
            <emma:emma xmlns:emma="http://www.w3.org/2003/04/emma" version="1.0">
              <emma:interpretation id="{E0F6DF61-9579-4778-B2E0-81C434A1B1B4}" emma:medium="tactile" emma:mode="ink">
                <msink:context xmlns:msink="http://schemas.microsoft.com/ink/2010/main" type="inkWord" rotatedBoundingBox="2191,16158 6248,16414 6148,17993 2092,17736"/>
              </emma:interpretation>
            </emma:emma>
          </inkml:annotationXML>
          <inkml:trace contextRef="#ctx0" brushRef="#br1" timeOffset="-60639.8681">719 4281 572 0,'0'17'172'0,"5"6"-10"16,8-1-153-16,-13 9-7 16,7 9-5-16,-4 7 5 15,-1 14-1-15,1 2 5 0,0 13-2 16,-3 4 4-16,2 9-4 15,-2-7-1-15,5 8 5 16,-5-12-6-16,0-8 1 16,0-12-3-16,2-8 1 15,1-19-3-15,-3-8 1 16,0-23 0-16,0 0-1 16,0-29 2-16,-5-11-1 15,-5-14 0-15,-1-23-2 16,2-10 3-16,3-11 0 15,4-10-4-15,-3 5 3 16,5-2-2-16,5 8 3 16,8 7 0-16,5 10 1 15,9 12-1-15,4 10-2 16,9 11 4-16,3 3-4 16,15 11 2-16,3 9-1 15,7 17 0-15,0 7-1 0,0 2 1 16,-11 21 1-16,-4 9-2 15,-15 15 3-15,-18 5-2 16,-15 5 5-16,-15 3 2 16,-28-4-3-16,-18-1 4 15,-13-8-4-15,-16-8 4 16,-9-10-8-16,0-4-13 16,-9-25-50-16,17-3-107 0,23-7-8 15,12-17-15-15,31 8-9 16</inkml:trace>
          <inkml:trace contextRef="#ctx0" brushRef="#br1" timeOffset="-60051.4829">1605 4001 428 0,'0'0'161'16,"-8"-23"-9"-16,8 23-118 15,0 0-23-15,0 0 2 16,0 41 3-16,-6-6 1 15,6 23 5-15,-7-5-4 16,7 25 4-16,-12-9-3 0,12 15-9 16,-8-4-1-16,5 4-5 15,1-6-1-15,2-6-4 16,0-4 4 0,0-4-4-16,5-10 0 0,3-7 2 15,2-3-2-15,-5-10 0 16,0-2-3-16,0-9-2 15,0 5-10-15,-5-28-2 16,8 29-1-16,-8-29 2 16,19 19-10-16,-19-19-53 15,19-18-86-15,15 18-6 16,-11-16-3-16,21 14-2 16</inkml:trace>
          <inkml:trace contextRef="#ctx0" brushRef="#br1" timeOffset="-59384.0585">2358 4756 515 0,'0'0'149'0,"-27"-29"-51"15,4 11-101-15,-6 2 1 16,-10 1 8-16,1 13 3 15,-9 2 5-15,4 4 6 16,-9 10 1-16,9 23 2 16,-10-5-2-16,25 14-3 15,-7 8-11-15,17-1 0 16,3 2-8-16,15-5 3 16,10-4-4-16,10-9 1 0,18-7-2 15,4-14-1-15,10-10 0 16,-4-6-1-16,10-15 3 15,-15-10-6 1,7-11-2-16,-20-8-6 0,1 4 2 16,-23-15-2-16,6 8 7 15,-14 2 1-15,0 12 7 16,-7-4 2-16,-5 14 7 16,12 23 7-16,-11-18 4 15,11 18 0-15,0 0-2 16,8 25-3-16,-8-25 0 15,27 53 0-15,-16-26-3 0,7 17 1 16,-4 2-7-16,5 0 3 16,-9 5-4-1,4 6 3-15,-9-6-8 16,4-5-1-16,-4 6-10 0,-1-29-14 16,19 22-77-16,-7-21-72 15,-16-24-5-15,38 8-17 16,-14-16-4-16</inkml:trace>
          <inkml:trace contextRef="#ctx0" brushRef="#br1" timeOffset="-58827.6903">3000 4727 499 0,'19'-4'141'15,"-24"-26"-7"-15,5 30-142 16,-34-23-2-16,6 17 8 16,-12 6 5-16,-6 0 10 15,-2 12 15-15,-17-10 2 16,25 24 1-16,-17-14-7 0,25 11-8 16,7 1-9-16,12-2-1 15,13 2-4-15,7-3 1 16,22-2-2-16,10 4 1 15,4 6-3-15,6-10 2 16,4 10-1-16,-3-4 2 16,-2 8-4-16,-10 2 1 15,-9-1-2-15,-10 2 3 16,-9 2-2-16,-10-4 4 16,-5 1 0-16,-19-3 1 15,-5-1 3-15,-8-4 1 16,-2-8-1-16,-6-3-2 15,4 0-10-15,-2-16-21 0,24 14-102 16,-7-12-50-16,3-4-4 16,23 2-18-16,-8-30 0 15</inkml:trace>
          <inkml:trace contextRef="#ctx0" brushRef="#br1" timeOffset="-57979.1288">3009 4483 569 0,'24'16'152'16,"-24"-16"2"-16,54-8-149 16,-22 0-22-16,25 8 1 15,-4-7-1-15,14 7-2 16,-6-9-40-16,12 1-88 15,9 10-20-15,-21-2-3 16,24 6-17-16</inkml:trace>
          <inkml:trace contextRef="#ctx0" brushRef="#br1" timeOffset="-58319.3542">3496 3974 179 0,'-15'-47'135'16,"15"47"8"-16,8-10-94 0,-11-8 3 15,3 18 5 1,0 0 2-16,11 40 4 16,-22-23 1-16,22 51-6 15,-19-25-14-15,8 40-12 0,-3-4-14 16,3 13-5-16,-5 0-3 16,-2 2-7-16,1-1 1 15,1-2-4-15,1-4 2 16,3-9-3-16,1-1-1 15,-5-14-1-15,5-1-13 16,-10-29-19-16,11 10-112 16,-1-12-32-16,0-31-9 15,0 0-15-15,-24 0-4 0</inkml:trace>
          <inkml:trace contextRef="#ctx0" brushRef="#br1" timeOffset="-57280.6623">3762 4568 613 0,'20'11'156'15,"-20"-11"-29"-15,0 0-213 16,-5 28-68 0,5-28-32-16,0 27-7 15,0-27-12-15</inkml:trace>
          <inkml:trace contextRef="#ctx0" brushRef="#br1" timeOffset="-57481.796">3868 4941 502 0,'0'0'171'15,"0"0"-8"-15,-7-29-137 16,7 29-8-16,0 0-2 16,7 21-1-16,-7-21-3 15,0 48 0-15,-10-16-3 16,5 13 1-16,-3-5-5 16,-2 3-2-16,5 5-7 15,-2-18-6-15,7 16-18 0,0-46-37 16,0 0-104-16,0 22-12 15,0-22-11-15,12-22-12 16</inkml:trace>
          <inkml:trace contextRef="#ctx0" brushRef="#br1" timeOffset="-56688.2683">4680 4773 544 0,'0'0'170'16,"-53"-10"-9"-16,5 3-153 15,13 7-4-15,-11 0 0 16,1 0 2-16,-6 0 1 16,5 22 1-16,-9-8-1 15,10 13 3-15,-4 2-2 16,21 10 1-16,-7-6-4 16,17 7-1-16,4 2-3 15,14-2 2-15,4 0-3 16,16-4 0-16,18 2-4 15,5-13-4-15,13 13-11 16,-8-27-14-16,28 31-52 16,-5-21-90-16,-18-13-6 0,2 3-17 15,-17-11-1-15</inkml:trace>
        </inkml:traceGroup>
        <inkml:traceGroup>
          <inkml:annotationXML>
            <emma:emma xmlns:emma="http://www.w3.org/2003/04/emma" version="1.0">
              <emma:interpretation id="{A55C89CA-F959-4DCC-8B78-905F545DC3BA}" emma:medium="tactile" emma:mode="ink">
                <msink:context xmlns:msink="http://schemas.microsoft.com/ink/2010/main" type="inkWord" rotatedBoundingBox="6803,16440 12734,16814 12645,18232 6713,17857"/>
              </emma:interpretation>
            </emma:emma>
          </inkml:annotationXML>
          <inkml:trace contextRef="#ctx0" brushRef="#br1" timeOffset="-55624.559">5267 4290 645 0,'23'-3'167'0,"-23"3"-13"0,28 4-182 16,-28-4-17-16,30 29-29 15,-30-29-103-15,-13 18-5 16,13-18-17-16,-7 23 3 15</inkml:trace>
          <inkml:trace contextRef="#ctx0" brushRef="#br1" timeOffset="-55950.7763">5349 4507 502 0,'0'0'162'0,"0"0"-5"0,0 0-151 16,0 21 1-16,-1 5 13 15,1 14-4-15,-5-2 3 16,5 23 0-16,-2-4 1 16,2 18-2-16,-13 1-4 15,11 2-1-15,-3-4-10 16,5-4-2-16,0-4-8 15,0-19-5-15,7 6-22 16,-7-53-49-16,0 0-89 16,13 20-12-16,-13-20-12 15,10-22-10-15</inkml:trace>
          <inkml:trace contextRef="#ctx0" brushRef="#br1" timeOffset="-54932.0984">5569 4723 621 0,'22'16'177'0,"3"8"-2"16,3 9-157-16,-3 1-20 16,-4 1 2-16,-6 10-5 15,-7 8 6-15,-1 3-2 16,-7 5 4-16,0 0-3 16,0 3 3-16,-7-4-3 15,2-3 1-15,4-11-2 16,-1-7 0-16,2-10-1 15,0-12-1-15,0-17-1 16,0 0-1-16,0 0 1 16,0 0-2-16,-12-32 3 15,9-13-2-15,-5-3 3 16,1-15-4-16,2-10 4 0,5-1-3 16,0-2 3-16,12 7-1 15,-1 0 2-15,9 14-2 16,0 9 4-16,7 16-1 15,2 13 2-15,-4 10 0 16,5 3 1-16,6 4-2 16,-6 11 0-16,-2 4 1 15,-1 6 0-15,-3 5 1 16,-2 4-1-16,-6 9 2 16,-2 1-4-16,-1 12 7 15,-11-4-6-15,6 12 4 16,-2-9-4-16,1 3 1 15,-5-3-2-15,-1-1 1 0,4-7-4 16,-5-11-6-16,0 2-12 16,0-34-51-1,-15 12-100-15,15-12-9 16,0 0-10-16,0 0-14 0</inkml:trace>
          <inkml:trace contextRef="#ctx0" brushRef="#br1" timeOffset="-54291.6724">6692 4105 618 0,'32'-11'176'15,"-11"15"-9"-15,-13 16-155 16,7 22-18-16,-6 9 4 15,-9 14 1-15,0 11 0 16,-7 8 3-16,-6 11-1 16,1 4 4-16,-1-6-2 15,0 0 3-15,3 0-4 0,3-6-4 16,-1-16 2-16,6-4-5 16,-4-20 1-16,4-9-2 15,-5-14-2-15,7-24-1 16,-23 0-1-16,8-18 0 15,-8-23-1-15,2 1 1 16,-11-13-2-16,2 4 5 16,-8 3-2-16,0 6 4 15,0 11 1-15,2 6 3 16,0 22 2-16,3 1 5 16,3 24 3-16,-2 5-2 15,9 17 5-15,-5-6 0 16,12 22 2-16,-8-14-2 0,16 11-1 15,0-5-4-15,8 1-1 16,10-13-5-16,13-8-5 16,22 6-21-16,-9-33-33 15,43 26-58-15,-11-18-59 16,-2-15-10-16,10 0-20 16,-14-9 6-16</inkml:trace>
          <inkml:trace contextRef="#ctx0" brushRef="#br1" timeOffset="-53624.2228">7043 5036 525 0,'0'0'149'16,"0"-25"-22"-16,0 3-130 16,0 22 7-16,0 0 2 15,0 0 1-15,0 0 6 0,-2 45 6 16,-11-14 3-16,13 22 1 16,-2-6-13-16,2 7-4 15,0 3-5-15,0-4 3 16,4-8-3-16,9-5 4 15,3-11-5-15,12-11 1 16,2-12-1-16,2-6-1 16,6-14 2-16,-5-15-2 15,2-12 0-15,-6-13-2 0,-4 1 3 16,-3-10-2-16,-13 6 4 16,-2-1-2-1,-7 8 3-15,0 13-3 16,-2 5 3-16,2 32-1 0,-14-23 0 15,14 23 1-15,-14 17 0 16,13 12 2-16,1 9 1 16,0 4 2-16,6 4-2 15,6 7 5-15,1-4-4 16,9 4 2-16,1-7-9 16,-2-1 0-16,11-5-14 15,-32-40-32-15,44 33-125 0,-17-19-11 16,-27-14-8-1,43 0-19-15</inkml:trace>
          <inkml:trace contextRef="#ctx0" brushRef="#br1" timeOffset="-53195.9393">8078 5027 466 0,'-3'21'126'0,"-42"-26"0"16,14 13-144-16,-12-6 3 16,13 10 7-16,-3-1 11 15,1-7 19-15,18 20 14 0,-10-23 1 16,24 28-5-16,0-29-16 15,0 33-11-15,12-11-4 16,14 0-2-16,-2 3 0 16,7-3 0-16,2 2 0 15,3 3 2-15,2 0-1 16,-1-1 1-16,-7 2-2 16,-4-4 2-16,-11 2-2 15,-8-5 1-15,-7 0 0 16,0-21-1-16,-40 32 1 15,2-24 1-15,-8 1-2 16,-14-2-5-16,14 4-33 16,-29-6-99-16,7-10-22 0,24 5-19 15,-11-18-2-15</inkml:trace>
          <inkml:trace contextRef="#ctx0" brushRef="#br1" timeOffset="-52541.7733">8007 4769 633 0,'21'0'156'0,"29"0"-13"16,-9-13-174-16,24 13-16 15,-20-25-40-15,24 10-93 16,4 8-9-16,-10-9-7 16,18 16 15-16</inkml:trace>
          <inkml:trace contextRef="#ctx0" brushRef="#br1" timeOffset="-52775.899">8491 4407 561 0,'24'-15'166'16,"-24"15"4"-16,0 0-158 15,-5 32-7-15,3 11 6 16,2 6-5-16,0 19 4 15,0 9-2-15,-7 12 4 16,7 15-3-16,0-2-1 16,7 7-2-16,0-9-8 0,1-7 2 15,2-4-14-15,-10-28-16 16,21 13-85 0,-21-28-65-16,0-29-5 15,0-17-17-15,-29 0-1 0</inkml:trace>
          <inkml:trace contextRef="#ctx0" brushRef="#br1" timeOffset="-52015.4245">8867 4840 622 0,'20'30'175'0,"-12"-6"-10"15,-8 10-161-15,10 9-12 16,10 5-2-16,-9 0 3 0,4 12-1 16,-3 2 7-16,-9-8 3 15,4 4 2-15,-6-9-1 16,3-5 2-16,-4-13-2 16,0-3 1-16,0-28-4 15,0 19-1-15,0-19-1 16,0-11 1-16,-7-10 0 15,-1-11-1-15,1-5 2 16,1-12-1-16,6-8 3 16,0-3-4-16,6-11 3 15,12 9-4-15,12 1 2 16,6-1-8-16,11 16-3 16,-4-9-33-16,26 26-106 0,-6 12-18 15,-5 0-16-15,10 11-7 16</inkml:trace>
          <inkml:trace contextRef="#ctx0" brushRef="#br1" timeOffset="-51684.2005">9563 5205 621 0,'2'49'172'16,"-2"-14"-3"-16,-9 5-169 15,9 2-7-15,0 1-2 16,0-14-3-16,2 11-21 16,-2-40-71-16,0 0-66 15,0 27-11-15,0-27-9 16,0 0-11-16</inkml:trace>
          <inkml:trace contextRef="#ctx0" brushRef="#br1" timeOffset="-50843.6435">9942 5265 506 0,'41'18'149'0,"-41"-18"-4"16,28 0-157-16,2 0-1 15,8 0 4-15,-7 0 1 16,3 0 9-16,4 0 8 16,-4-7 2-16,6 7 3 15,-4-18-2-15,2 9-6 16,-5-11-2-16,2-1-2 15,-10 2-2-15,-5-8-1 16,-12-1 2-16,-8-1-1 16,-5 4 2-16,-13 3-1 15,-12-2 4-15,-8 9 1 16,-11-8 1-16,2 21 0 0,-6-5-1 16,5 7 3-16,-6 0 2 15,9 15 2-15,-6 1 0 16,14 9 0-16,3 4-2 15,12 11 2-15,-6 0-3 16,18 13 3-16,2-7-6 16,8 8 0-16,2 1-4 15,14-7 1-15,6 3-2 16,9-9 2-16,7-5-4 16,8-7 2-16,7 0-4 15,5-10-1-15,3 0-4 16,-4-13-13-16,17 12-27 15,-29-19-91-15,9-3-36 0,6 3-20 16,-16-13-3-16,4 3-7 16</inkml:trace>
          <inkml:trace contextRef="#ctx0" brushRef="#br1" timeOffset="-50399.3465">10979 4950 543 0,'36'0'139'0,"-36"0"-3"0,0 0-156 16,0 0 6-16,0 0 5 16,0 0 7-16,-10 10 12 15,-10 11 16 1,-19-8 4-16,15 12-3 0,-25-4-11 15,14 11-5-15,-6-10-6 16,14 11 0-16,1-8-2 16,16 7 0-16,8-5 0 15,2 2 0-15,23-6-1 16,10 3 1-16,12 1-2 16,6 0 2-16,-3-2-1 15,4 3 2-15,-4-3-3 16,-5 7 0-16,-10-9-1 0,-12 8 3 15,-8-5-2 1,-13 1 1-16,-11-2 5 16,-16 1-3-16,-17-1 3 0,-8-8-5 15,-9 1 2-15,-8-13-17 16,9 18-51-16,-8-18-103 16,-9-7-10-16,16-6-18 15,-7-15-7-15</inkml:trace>
          <inkml:trace contextRef="#ctx0" brushRef="#br1" timeOffset="-50077.1325">9586 4463 648 0,'10'31'132'16,"-10"-31"-127"-16,20 29-152 16,-20-29-55-16,31 16-9 15,-31-16-14-15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  <inkml:channelProperty channel="T" name="resolution" value="1" units="1/dev"/>
        </inkml:channelProperties>
      </inkml:inkSource>
      <inkml:timestamp xml:id="ts0" timeString="2014-03-14T09:54:19.20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8E5D3AFC-4651-45FB-8650-A2D8973C9402}" emma:medium="tactile" emma:mode="ink">
          <msink:context xmlns:msink="http://schemas.microsoft.com/ink/2010/main" type="inkDrawing" rotatedBoundingBox="8651,9968 16297,7055 16332,7145 8686,10057" semanticType="callout" shapeName="Other">
            <msink:sourceLink direction="with" ref="{668BDDD1-6D73-4117-8DD6-71C06E4D8E12}"/>
            <msink:sourceLink direction="with" ref="{3D30A7FA-46AC-42E5-AD1E-62A01A88571B}"/>
          </msink:context>
        </emma:interpretation>
      </emma:emma>
    </inkml:annotationXML>
    <inkml:trace contextRef="#ctx0" brushRef="#br0">7651-10 363 0,'0'0'162'0,"0"0"-48"0,-21 0-54 15,21 0-6-15,-21 0-9 16,21 0-11 0,-35 6-5-16,35-6-4 15,-47 15-6-15,17-1-4 0,-8-8-6 16,-1 8-2-16,-12 1-1 16,-1 5 0-16,-14 0 0 15,-4 12 0-15,-15-1-1 16,-13 5 3-16,-20 5-4 15,-6 9 2-15,-21-1-3 16,-8 5 2-16,-24 3 0 16,-12 9-4-16,-17-2 4 0,-8 6-3 15,-16 11 1-15,-12 9-1 16,-11 7 0-16,-11 6-1 16,-6 2-4-16,-3 6 3 15,-6 1 2-15,-9 3-2 16,7-2 2-16,-2-1-2 15,2 4 3-15,-1-3-2 16,15-4 1-16,5-4 2 16,11-6-7-16,18 2 6 15,10-13-3-15,19-11 0 16,21-13 0-16,22-7 0 16,24-11 0-16,15-4 0 15,21-8 0-15,21-7 0 0,20-4 0 16,16-4 0-16,10-5 0 15,9-5 0-15,10-2 0 16,15-7 0 0,-21 17 0-16,21-17-4 0,0 0-8 15,-18 10-15-15,23 8-31 16,-17-18-101-16,12 0-20 16,0 0-11-16,0 0-14 15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  <inkml:channelProperty channel="T" name="resolution" value="1" units="1/dev"/>
        </inkml:channelProperties>
      </inkml:inkSource>
      <inkml:timestamp xml:id="ts0" timeString="2014-03-14T09:39:02.91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D75ABD77-AC02-4332-9441-81C088C2A3A9}" emma:medium="tactile" emma:mode="ink">
          <msink:context xmlns:msink="http://schemas.microsoft.com/ink/2010/main" type="inkDrawing" rotatedBoundingBox="13769,10744 14060,5514 17756,5720 17465,10949" hotPoints="14303,5752 17577,5815 17482,10740 14208,10677" semanticType="enclosure" shapeName="Rectangle"/>
        </emma:interpretation>
      </emma:emma>
    </inkml:annotationXML>
    <inkml:trace contextRef="#ctx0" brushRef="#br0">3580 2361 75 0,'48'0'83'0,"-25"0"8"15,1 0-11-15,-24 0-11 16,19-1-13-16,-19 1-2 16,0 0-4-16,-17 1 0 15,-19-1-10-15,9 6-8 16,-26-6-10-16,0 7-1 16,-23-7-5-16,-11 8-3 15,-22-7-2-15,-15 10-1 16,-19-7-4-16,-9 5-1 15,-20-2 0-15,-5 1-2 16,-13 0 0-16,8 8 1 16,-5-10-1-16,10 5 6 15,2-7 0-15,10 3 1 0,9-7-1 16,16 7 0-16,11-7-1 16,16 0-1-16,12 0-2 15,19 0-4-15,12 0 0 16,17 0-1-16,14 4 0 15,9-3 0-15,10 10 0 16,20-11 0-16,-18 28 0 16,13-5 1-16,3 8 4 15,2 6-6-15,0 6 6 16,-1 14-4-16,1 7 6 16,-4 15-5-16,3 14 4 15,1 12-3-15,-2 5-5 16,-3 15 8-16,0 6-4 0,0 9-1 15,-2 15-2-15,6 7 2 16,-6 3-2-16,6 4 4 16,-4 4 5-1,3 5-4-15,-3-1 2 0,5 8 2 16,-5-12-1-16,0 5 2 16,-3-15 2-16,-5 7-8 15,-2-9 0-15,0 1 1 16,-2-5-4-16,1-8-2 15,1-9-1-15,0-8-8 16,7 5-12-16,-20-37-30 16,26 2-121-16,-6-15-2 15,-4-25-13-15,10-11-10 0</inkml:trace>
    <inkml:trace contextRef="#ctx0" brushRef="#br0" timeOffset="1151.7656">3768 2702 333 0,'0'-28'145'15,"0"28"-6"-15,0 0-115 0,0 0-21 16,0 0-2-16,0 0 3 15,0 0 12-15,0 0 6 16,7 18 2-16,-7-18 6 16,16 34 0-16,-16-34 3 15,22 50-4-15,-22-25-2 16,13 21-12-16,-13 1-5 16,0 11-3-16,-8 19-7 15,-7 8 3-15,-3 8-6 16,-2 13 6-16,-3 4-3 15,3 10-1-15,-2 0 3 16,7 11 0-16,-1-5 1 16,8 5 2-16,-6-2-1 0,6 4 1 15,-2-5 0-15,-1 7-1 16,-4-6-1-16,3 9-1 16,-4-1-2-16,1 3 0 15,0-1-1-15,2-4 1 16,4 5 0-16,3-9 0 15,4 0 2-15,2-6-2 16,0-8 3-16,0-6-2 16,0 2 1-16,0-3-3 15,0-9-3-15,0 5 5 16,-7-5-8-16,-1-7 4 16,2 1 1-16,-4-11-2 15,5-7 2-15,-4-9-1 0,4-5 5 16,4-15-4-16,-3-1 7 15,1-11-4-15,0-12-1 16,-2 0 1-16,5-24-3 16,-17 31-1-16,17-31-4 15,-23 9-2-15,23-9-2 16,-35 5-2-16,35-5 2 16,-41 0 0-16,18 0 0 15,-13-7 3-15,3 7 5 16,-10-6 2-16,-9 5 3 15,-2-4 1-15,-7 4 2 16,-9-3-1-16,-8-2 2 16,-3 4-1-16,-10-2-1 0,-6 2 1 15,-11-5-3-15,-7 7 1 16,-18 0-1-16,-6 0 0 16,-11 0-1-1,-2 0 1-15,-10 0 3 0,-2 7 1 16,-5-5 3-16,9 5-1 15,1 2 0-15,9 4 0 16,6-11-4-16,8 5-6 16,14 7-18-16,-7-14-23 15,43 10-38-15,-33-14-58 16,24-10-38-16,19-1-11 16,4-14-7-16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  <inkml:channelProperty channel="T" name="resolution" value="1" units="1/dev"/>
        </inkml:channelProperties>
      </inkml:inkSource>
      <inkml:timestamp xml:id="ts0" timeString="2014-03-14T09:40:05.92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60A389AC-4567-4EAC-A5D8-C909CF9F77B3}" emma:medium="tactile" emma:mode="ink">
          <msink:context xmlns:msink="http://schemas.microsoft.com/ink/2010/main" type="writingRegion" rotatedBoundingBox="14586,13328 27209,13638 27155,15848 14532,15539"/>
        </emma:interpretation>
      </emma:emma>
    </inkml:annotationXML>
    <inkml:traceGroup>
      <inkml:annotationXML>
        <emma:emma xmlns:emma="http://www.w3.org/2003/04/emma" version="1.0">
          <emma:interpretation id="{735BB4B1-6323-41BC-B4DF-AFB5D173842C}" emma:medium="tactile" emma:mode="ink">
            <msink:context xmlns:msink="http://schemas.microsoft.com/ink/2010/main" type="paragraph" rotatedBoundingBox="14586,13328 27209,13638 27155,15848 14532,155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6FCDF5-0C61-4F14-ACF9-94FBD99C6BA8}" emma:medium="tactile" emma:mode="ink">
              <msink:context xmlns:msink="http://schemas.microsoft.com/ink/2010/main" type="line" rotatedBoundingBox="14586,13328 27209,13638 27155,15848 14532,15539"/>
            </emma:interpretation>
          </emma:emma>
        </inkml:annotationXML>
        <inkml:traceGroup>
          <inkml:annotationXML>
            <emma:emma xmlns:emma="http://www.w3.org/2003/04/emma" version="1.0">
              <emma:interpretation id="{27B22097-2E84-46D0-91B3-9E866A71BB11}" emma:medium="tactile" emma:mode="ink">
                <msink:context xmlns:msink="http://schemas.microsoft.com/ink/2010/main" type="inkWord" rotatedBoundingBox="14559,14443 15179,14458 15168,14878 14549,14863"/>
              </emma:interpretation>
            </emma:emma>
          </inkml:annotationXML>
          <inkml:trace contextRef="#ctx0" brushRef="#br0">406 173 236 0,'20'-18'142'16,"-2"-4"-27"-16,10 13-16 15,-26-18-22 1,21 21-14-16,-26-23-22 0,3 29-11 16,-15-29-12-16,-5 20-5 15,-14-4-1-15,-8 8-1 16,-12 1 2-16,1 4 2 16,-9 10 0-16,8 13 1 15,-6-1-2-15,21 13 0 16,1 0-6-16,23 11 2 15,10-2-3-15,10 3-8 16,25-6 4-16,11 0-6 16,12-9 6-16,8-8-6 0,3-8 5 15,1-12-8-15,-1-4 1 16,-6-9 8-16,-6-11-6 16,-8-11 6-1,-7-2-6-15,-14-5 5 0,-8 2-4 16,-7 3 6-16,-8 6-3 15,-13 1-3-15,-5 8-5 16,-14 0-11-16,32 18-32 16,-66-2-91-16,38-2-29 15,28 4-19-15,-25-3-8 16</inkml:trace>
        </inkml:traceGroup>
        <inkml:traceGroup>
          <inkml:annotationXML>
            <emma:emma xmlns:emma="http://www.w3.org/2003/04/emma" version="1.0">
              <emma:interpretation id="{85280EEF-F0AB-4868-8268-F3F7220B4CBB}" emma:medium="tactile" emma:mode="ink">
                <msink:context xmlns:msink="http://schemas.microsoft.com/ink/2010/main" type="inkWord" rotatedBoundingBox="15554,13703 16062,13715 16030,14999 15522,14986"/>
              </emma:interpretation>
            </emma:emma>
          </inkml:annotationXML>
          <inkml:trace contextRef="#ctx0" brushRef="#br0" timeOffset="435.289">1483-498 532 0,'23'-26'157'0,"-23"-21"-3"16,-2 13-158-16,-14-1 3 16,-4-1-5-16,-10 14 13 15,-9-2-1-15,1 15 14 16,-14 2-2-16,11 13-9 16,-12 8 1-16,10 19-5 15,-2 5 5-15,12 15-8 0,3 5 3 16,12 16-4-16,7 5-1 15,9 12 9-15,2-3-6 16,3 9 6-16,9-6-2 16,3 1 0-16,-4-8 3 15,3 0-5-15,-6-13 2 16,0-11-9-16,-1-4-4 16,-7-22-24-16,21 17-77 15,-14-25-70-15,-7-26-11 16,0 0-7-16,0 0-14 15</inkml:trace>
          <inkml:trace contextRef="#ctx0" brushRef="#br0" timeOffset="634.4244">1337 137 549 0,'0'0'174'0,"-38"7"-3"16,5-3-121-16,-20-4-76 16,19 25-58-16,-18-9-93 15,-4-10-2-15,10 6-20 16,1-12 0-16</inkml:trace>
        </inkml:traceGroup>
        <inkml:traceGroup>
          <inkml:annotationXML>
            <emma:emma xmlns:emma="http://www.w3.org/2003/04/emma" version="1.0">
              <emma:interpretation id="{BA1469D0-79FE-416B-AEE1-E671C096FFFE}" emma:medium="tactile" emma:mode="ink">
                <msink:context xmlns:msink="http://schemas.microsoft.com/ink/2010/main" type="inkWord" rotatedBoundingBox="16919,13386 27209,13638 27155,15848 16865,15596"/>
              </emma:interpretation>
            </emma:emma>
          </inkml:annotationXML>
          <inkml:trace contextRef="#ctx0" brushRef="#br0" timeOffset="1275.85">2444 340 628 0,'3'22'172'0,"10"16"-9"0,2 1-171 15,-7 14 2-15,-8 4-5 16,0 18 2-16,0-4 4 15,-1 9 4-15,-4 3 7 16,-2-8-1-16,7-1 5 16,-2-12-4-16,2-11 1 15,-6-20-4-15,6-31-3 16,0 0 0-16,0 0-1 16,-18-43 1-16,-2-14-3 0,3-10 2 15,-6-19-3 1,2-1 5-16,4-15 1 0,4-8-2 15,11-2 0-15,6 3 0 16,22 7-1-16,12 11 1 16,12 14 2-16,12 11-5 15,3 23 2-15,1 17 2 16,4 19 0-16,-13 8-1 16,0 27 0-16,-13 3-1 15,-6 16 5-15,-8-1-2 16,-8 4 2-16,-14 3 4 15,-1 0-4-15,-11-12 4 16,-7-1-5-16,-17-10 3 0,-6-9-11 16,-5-2-5-16,-17-19-36 15,24 7-95 1,-21-7-36-16,-5-11-14 16,10-4-13-16,2-6-3 0</inkml:trace>
          <inkml:trace contextRef="#ctx0" brushRef="#br0" timeOffset="1660.106">3261-415 547 0,'0'0'174'16,"6"-39"-4"-16,-6 39-149 16,0 0-5-16,0 0-4 15,27 32 2-15,-27 15-1 16,5 21 1-16,-5 10-5 15,0 20 2-15,-10 5-4 16,1 5-4-16,-4 1-1 16,3-5-5-16,4-4-3 15,-4-24-6-15,10 3-6 16,-13-49-49-16,13 4-115 0,0-10 0 16,0-24-16-16,28 0-6 15</inkml:trace>
          <inkml:trace contextRef="#ctx0" brushRef="#br0" timeOffset="2232.486">3821 269 511 0,'0'-40'163'0,"0"40"-7"16,-31-31-147-16,-6 10-1 15,-1 10 2-15,-10-4 7 16,5 15 4-16,-11 0 4 16,11 9-3-16,-5 4-7 15,16 21-3-15,-2-2-3 16,11 8-7-16,6 3 1 15,9 6-4-15,8-7 4 16,0-2-5-16,20-6 4 16,6-2-3-16,6-9 0 15,9-9 2-15,7-12-1 16,-5-2 0-16,0-14 1 0,0-11-1 16,-10-2-2-16,-3-12 5 15,-9-1-6-15,-4-1 6 16,-7 1-6-1,-7 5 5-15,-3 6-5 0,0 5 8 16,0 24-3-16,0 0 0 16,0 0 1-16,0 0 0 15,0 24 4-15,5 8-5 16,0-3 4-16,6 13-5 16,-1-2 4-16,5 2-5 15,-2-3 3-15,-3 1-5 16,4-1-1-16,-6-14-1 15,2 10-11-15,-10-35-28 0,20 11-134 16,-20-11-4 0,0 0-14-16,28-2-11 15</inkml:trace>
          <inkml:trace contextRef="#ctx0" brushRef="#br0" timeOffset="2635.77">4474 212 578 0,'0'0'145'16,"-46"5"5"-16,16 7-165 15,-23-12-2-15,5 15 3 16,-11-6 7-16,4 2 12 0,11 11 12 15,-3-8 10-15,28 12-9 16,2-6 0-16,17 9-9 16,17-5 4-16,19-1-12 15,10 2 1-15,12 1-5 16,5-2 2-16,3 3 3 16,-1-3-1-16,-1-1 3 15,-14 2-4-15,-9-4 3 16,-23 2-1-16,-16 1 1 0,-12-6-3 15,-26 5 1 1,-14 1-6-16,-16-9-4 16,0 13-10-16,-12-27-20 15,23 22-94-15,1-8-39 0,4-15-16 16,25-9-9-16</inkml:trace>
          <inkml:trace contextRef="#ctx0" brushRef="#br0" timeOffset="3169.425">4544 51 633 0,'0'27'169'15,"21"-27"-6"-15,1 13-177 16,26-13-17-16,33 20-46 16,-15-12-99-16,5-8-9 15,10 5-14-15,-11-5 3 16</inkml:trace>
          <inkml:trace contextRef="#ctx0" brushRef="#br0" timeOffset="2968.8263">5078-329 584 0,'-26'0'171'16,"26"0"-2"-16,-7 37-163 16,2-3-2-16,2 12 4 15,-4 13-3-15,7 13 5 16,-5 4-4-16,2 9 1 16,-5 1 3-16,1 3-8 15,4 2-4-15,-6-19-11 16,9 12-16-16,-20-48-44 15,20 4-99-15,0-7-9 16,0-33-20-16,0 0-2 16</inkml:trace>
          <inkml:trace contextRef="#ctx0" brushRef="#br0" timeOffset="5478.9627">5515-198 469 0,'0'0'169'15,"-22"0"-26"-15,-1-7-111 16,23 7-6-16,0 0-2 16,0 0-3-16,0 0-4 15,0 0-4-15,-2 16-6 16,2-16-8-16,0 31-26 15,0-31-96-15,0 0-49 16,0 0-12-16,0 0-11 16,40 10-5-16</inkml:trace>
          <inkml:trace contextRef="#ctx0" brushRef="#br0" timeOffset="3459.6189">5491 185 602 0,'-14'44'176'0,"7"-18"4"0,7-26-152 15,-2 45-28-15,2-5 5 16,0 5-7 0,2-8 5-16,5 5-7 15,4-9 2-15,-8-11-16 16,24 21-60-16,-2-28-97 0,-25-15-10 15,23-11-11-15,-13-17-10 16</inkml:trace>
          <inkml:trace contextRef="#ctx0" brushRef="#br0" timeOffset="3971.959">6434 144 565 0,'-33'0'170'0,"2"7"-9"16,-11 2-155-16,-7 0 1 15,-4 11 2-15,-9-2 3 16,6 11 2-16,0-1 5 16,11 13-6-16,1 0 4 15,14 6-7-15,7-9 2 16,15 10-6-16,8-8-4 16,14 5-2-16,18-10 0 15,19-6 0-15,10-2 0 16,15-17 0-16,25 12-21 15,-10-30-50-15,33 4-113 16,-1-7-5-16,-6-4-14 16,2-6-8-16</inkml:trace>
          <inkml:trace contextRef="#ctx0" brushRef="#br0" timeOffset="6947.9412">7441 439 550 0,'-23'0'162'0,"23"0"4"16,0 0-161-16,-13 18-7 16,13-18 2-16,-25 25 0 15,13-3 4-15,2 5 0 16,4 4 5-16,-2 3-2 15,6 12 4-15,-5 7-4 16,7 0 0-16,0 1-5 16,0 2 2-16,0-8-3 15,0-3 1-15,2-7-2 16,1-9 1-16,-3-29-1 16,2 26 0-16,-2-26 2 15,0 0-2-15,0-32 2 16,0-3-2-16,0-9 2 0,-5-10-3 15,2-12 3-15,-4-3-4 16,0-10 0-16,1-1 3 16,-2 4-3-16,-1 0 3 15,4 5-3-15,4 11 3 16,1 5-4-16,5 8 5 16,14 9-1-16,15 7-2 15,10 11 1-15,12 1-1 16,14 7 1-16,6 10 0 15,8 2 0-15,-1 2 0 16,-2 16-1-16,-10 3 2 16,-10 4-3-16,-18 4 2 15,-21 5-2-15,-22-1 1 0,-15 3 3 16,-31-3-6-16,-16 4 4 16,-19-8-10-1,-3-2 2-15,-12-16-27 16,23-2-115-16,-1 0-23 0,1-9-11 15,33-5-10-15</inkml:trace>
          <inkml:trace contextRef="#ctx0" brushRef="#br0" timeOffset="7412.251">8247 158 551 0,'0'0'171'16,"0"42"-8"-16,4-6-141 15,8 7-24-15,-1 7-4 16,1 6 6-16,-6-1-4 16,1 11 6-16,-2 0 0 15,-5-2 2-15,0 2 4 16,0-17-3-16,0-1 2 16,0-12-3-16,0-13 0 15,0-23 0-15,0 0 0 0,11-12 0 16,-2-21-1-16,2-14 1 15,-1-8-4-15,0-7 3 16,5-5 1-16,-4-6-4 16,-1 3 1-16,1 3-6 15,-7 4-4-15,10 23-19 16,-14-14-29-16,22 23-109 16,-1 20-14-16,-21 11-8 15,46 0-17-15</inkml:trace>
          <inkml:trace contextRef="#ctx0" brushRef="#br0" timeOffset="7863.5507">8939 375 534 0,'-67'0'160'15,"12"14"-1"-15,15 8-150 0,-21-2-7 16,7 9-4-16,4 8 2 15,14 4-3-15,16 6 0 16,11-4-1 0,14 11-11-16,14-16 1 0,29 9-3 15,-2-19 5-15,22-5 0 16,-2-15 4-16,5-8 6 16,-3-8 6-16,-10-24 10 15,-2 5 0-15,-25-21-1 16,1 8-7-16,-21-6-4 15,-11-1-7-15,0 17-21 16,-28-12-67-16,2 7-72 16,26 35-7-16,-45-32-14 0,45 32 8 15</inkml:trace>
          <inkml:trace contextRef="#ctx0" brushRef="#br0" timeOffset="8503.9772">9804-507 515 0,'0'0'177'0,"7"23"-3"16,-7 23-89-16,2 3-86 16,-2 9 2-16,0 15-3 15,0 10 3-15,-2 11-5 16,-11 7 4-16,3 6 1 15,0 5-2-15,2-5 2 16,1-2-1-16,7-8 0 0,0-10-1 16,3-13 2-16,9-11-2 15,4-13-7 1,-6-21 0-16,-10-29-3 16,23 7-2-16,-23-7 2 0,4-46-2 15,-4 6 5-15,-13-16-1 16,-11-3 10-16,-4 6 1 15,-11 5 4-15,-4 8-1 16,-10 2 3-16,0 20-2 16,-5 4 2-16,5 14-2 15,-3 7-4-15,8 11 2 16,8 8 0-16,14 9 5 16,9 4-2-16,17 2 3 15,5 2-4-15,21 4 3 16,11-7-3-16,9 0 0 15,5 0-6-15,2-4-2 16,4 3-13-16,-14-25-14 0,24 26-45 16,-30-25-100-16,4-15-8 15,9 0-10-15,-11-13-10 16</inkml:trace>
          <inkml:trace contextRef="#ctx0" brushRef="#br0" timeOffset="8992.3037">10196 487 520 0,'0'0'176'0,"15"-22"-10"15,-23-3-130-15,8 25-16 16,0 0-8-16,0 0-2 15,0 0-2-15,0 0 0 16,-22 29-3-16,11 4 1 16,-1 3-2-16,6 4 0 15,-1 7-3-15,7-8 2 16,0 1-4-16,7-4 3 16,7-10 0-16,8-17-3 15,4-4 1-15,6-5 0 16,4-13 0-16,2-12 0 15,-1-8 0-15,-4-7-1 16,1-1 2-16,-7 8 0 0,-6-4 0 16,-6 11-1-16,-6 3 4 15,-9 23-4-15,0 0 1 16,0 0 0 0,-10 0-1-16,0 22 2 0,-2 3-1 15,4 8 1-15,3 6-4 16,5 2 5-16,0-1-6 15,6-1-3-15,16 1-13 16,-22-40-45-16,35 25-110 16,-9-5-6-16,-3-18-15 15,5-2-13-15</inkml:trace>
          <inkml:trace contextRef="#ctx0" brushRef="#br0" timeOffset="9300.5078">11207 371 600 0,'0'0'164'0,"0"0"4"15,-32 4-162-15,4 6-9 16,-8-2 10-16,-6 6-6 15,-9 4 6-15,10 10 5 0,-15 1 4 16,17 13-5 0,1-4-4-16,15 9-3 15,8-1-5-15,12-4-4 16,11 9-10-16,11-27-15 0,45 24-44 16,-23-28-100-16,26-9-10 15,15-11-12-15,1-5-10 16</inkml:trace>
          <inkml:trace contextRef="#ctx0" brushRef="#br0" timeOffset="9727.7945">11642 772 641 0,'0'0'177'15,"0"0"-6"-15,0 0-161 0,8-13-13 16,5-17 2-16,0-17-1 16,-1-4 3-16,1-14 2 15,-3-15 1-15,2-11 2 16,-12-22-3-16,1-14 1 16,-1-15-2-16,0-6 2 15,0-1-7-15,2 4 5 16,1 10 0-16,0 23 0 15,4 30-2-15,0 29 0 0,-1 31 0 16,-6 22 0 0,0 40 0-16,0 21 0 15,-5 24 0-15,-3 17 0 16,-2 21 0-16,-1 15 0 0,2 3 0 16,3-2 0-16,4 9 0 15,-5-16-2-15,7-1-14 16,-1-29-11-16,7 1-17 15,-12-44-100-15,6-11-43 16,0-19-4-16,0-29-16 16,0 0 6-16</inkml:trace>
          <inkml:trace contextRef="#ctx0" brushRef="#br0" timeOffset="9925.9252">11395 29 689 0,'43'0'149'0,"-15"28"-51"16,32-16-141-16,-22-15-23 16,38 17-36-16,-28-14-78 15,10 0-8-15,8 7-4 16</inkml:trace>
          <inkml:trace contextRef="#ctx0" brushRef="#br0" timeOffset="10363.2163">12397 204 537 0,'47'0'161'16,"-47"0"1"-16,0-31-152 15,0 31-7-15,-29-11-1 16,-7 9 2-16,-14-3 4 16,-2 5 3-16,-13 0 3 15,12 11 2-15,-8-4-1 16,20 11-4-16,3 3-3 0,18 6-2 15,16-2-4-15,8 8-3 16,26-8 5-16,14 4-5 16,16 6 4-1,11 1-4-15,8 2 6 0,2-1-5 16,-5-2 5-16,-5 4-2 16,-18-1-3-16,-13 2 2 15,-23-7-1-15,-17 4 1 16,-25-8-1-16,-25-4 2 15,-14 1-9-15,-19-19-20 16,17-1-145-16,-19-5-7 16,-4-1-13-16,16-7-11 15,1-17-10-15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  <inkml:channelProperty channel="T" name="resolution" value="1" units="1/dev"/>
        </inkml:channelProperties>
      </inkml:inkSource>
      <inkml:timestamp xml:id="ts0" timeString="2014-03-14T09:40:51.566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ACAD4F7-9877-4307-B1B0-3C205CB15F3D}" emma:medium="tactile" emma:mode="ink">
          <msink:context xmlns:msink="http://schemas.microsoft.com/ink/2010/main" type="writingRegion" rotatedBoundingBox="6284,8907 17818,9203 17758,11548 6224,11253"/>
        </emma:interpretation>
      </emma:emma>
    </inkml:annotationXML>
    <inkml:traceGroup>
      <inkml:annotationXML>
        <emma:emma xmlns:emma="http://www.w3.org/2003/04/emma" version="1.0">
          <emma:interpretation id="{4FE77A80-943C-4D4B-95A2-DB56368BEB39}" emma:medium="tactile" emma:mode="ink">
            <msink:context xmlns:msink="http://schemas.microsoft.com/ink/2010/main" type="paragraph" rotatedBoundingBox="6284,8907 17510,9195 17476,10515 6250,102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22C901-737D-4DF4-89CF-A9EF48075E64}" emma:medium="tactile" emma:mode="ink">
              <msink:context xmlns:msink="http://schemas.microsoft.com/ink/2010/main" type="line" rotatedBoundingBox="6284,8907 17510,9195 17476,10515 6250,10227"/>
            </emma:interpretation>
          </emma:emma>
        </inkml:annotationXML>
        <inkml:traceGroup>
          <inkml:annotationXML>
            <emma:emma xmlns:emma="http://www.w3.org/2003/04/emma" version="1.0">
              <emma:interpretation id="{18475050-80C3-4EB8-A339-05BF26EF26DA}" emma:medium="tactile" emma:mode="ink">
                <msink:context xmlns:msink="http://schemas.microsoft.com/ink/2010/main" type="inkWord" rotatedBoundingBox="6282,8971 10978,9092 10946,10348 6250,10227">
                  <msink:destinationLink direction="from" ref="{7CD9C125-4C1E-4E60-AA70-3857008E4336}"/>
                </msink:context>
              </emma:interpretation>
            </emma:emma>
          </inkml:annotationXML>
          <inkml:trace contextRef="#ctx0" brushRef="#br0">24 22 62 0,'0'0'109'16,"0"0"-46"-16,0 0-7 16,0 0 10-1,0 0-3-15,0 0 3 16,0 0-4-16,0 0 1 0,-20-24-6 15,20 24-3-15,0 0-6 16,0 0-7-16,0 0-10 16,0 13-5-16,0-13-6 15,0 0-3-15,0 0-4 16,0 0-3-16,-8 18-2 16,8-18-1-16,2 28-1 15,6-9 1-15,0 5 1 16,5 13 1-16,-4-3 0 15,7 9-5-15,-1 3 3 0,6 1-8 16,3 2-2-16,-3-5-17 16,17 12-13-1,-28-32-54-15,18 6-92 0,2-2-3 16,-12-2-17-16,5-10-6 16</inkml:trace>
          <inkml:trace contextRef="#ctx0" brushRef="#br0" timeOffset="395">229 260 408 0,'-41'0'153'0,"19"9"-14"15,-16 0-131-15,-15-3-7 0,-10-6-21 16,4 0-114-16,1 8-19 16,-30-9-5-16,35 1-10 15</inkml:trace>
          <inkml:trace contextRef="#ctx0" brushRef="#br0" timeOffset="350513">407 366 132 0,'0'0'141'0,"0"0"-16"16,0 0-42-16,0 0-26 0,-12-21-26 16,12 21-13-16,0 0-12 15,0-21-5-15,0 21 1 16,4-21 3-1,-4 21 10-15,8-14 6 0,-8 14 5 16,0 0 1-16,0-26 1 16,0 26-2-16,0 0 1 15,0 0-4-15,0 0-8 16,0 0-6-16,0 0-3 16,15 14-1-16,-15-14 0 15,13 35 2-15,-7-15 0 16,-2 13 3-16,-1-4-2 15,5 8 2-15,-2-6-3 0,-1 10 2 16,3-11-4 0,-1 4 2-16,1-6-4 0,3 1 2 15,-3-3 2-15,5-4-4 16,-9 2 4-16,7-2-8 16,-5-6 8-16,-5 4-7 15,-1-20 5-15,0 29-7 16,0-29 2-16,-1 20-2 15,1-20 3-15,0 0 0 16,-19 12 1-16,19-12 0 16,0 0 4-16,-9-12 2 15,4-8-5-15,5 5 6 16,0-5-7-16,0-1 7 16,0-1-8-16,5-3 5 0,-4 1-7 15,1-2 1 1,2-2 1-16,-1-7-1 15,1-5 3-15,2-3-6 0,2-6 4 16,5-10-2-16,3 1 1 16,15 1-3-16,11 4-3 15,0-5-29-15,40 33-67 16,-1-9-74-16,-1 5-9 16,8 12-13-16,-1-1-11 15</inkml:trace>
          <inkml:trace contextRef="#ctx0" brushRef="#br0" timeOffset="351413.6026">1277 462 343 0,'13'0'147'15,"-19"-12"-4"-15,6 12-118 0,0-20-25 16,0 20 8-16,-13-10 4 16,-4 0 6-16,17 10 3 15,-34-2 2-15,34 2 1 16,-41 7 0-16,17 14-2 15,-5-7-9-15,4 8-4 16,-5 4-7-16,-1 1 1 16,8 7-5-16,-2-4 3 15,10 5 4-15,2-3-3 16,7-3 3-16,6 0-5 16,6-2 6-16,14-7-8 15,7-8 8-15,4 3-8 16,3-14 3-16,9-1-1 0,-8-6 1 15,2-9 1-15,-3-5-5 16,-3-9 6-16,-6 0-6 16,-4-5 6-1,-8-7-6-15,0 8 3 0,-4-6-1 16,3 9 4-16,-9 1 3 16,7 7 0-16,-10 22 3 15,12-18-1-15,-12 18 1 16,10 11 0-16,-10 5-2 15,0 11 0-15,0 6-2 16,0 1-1-16,-1 2 3 16,-5 1-7-16,3 1 5 15,3-3-6-15,0-5 4 0,4-3-7 16,8 0 1-16,-12-27-26 16,40 42-80-1,-18-28-62-15,-22-14-14 16,40 9-7-16,-21-11-12 0</inkml:trace>
          <inkml:trace contextRef="#ctx0" brushRef="#br0" timeOffset="351723.8071">1681 533 500 0,'0'39'157'15,"0"-23"-2"-15,0 10-149 16,7 2-5-16,7 2-5 15,-7-6-14-15,15 11-16 16,-22-35-41-16,14 17-78 16,3-2-19-16,-17-15-7 15,0 0-5-15</inkml:trace>
          <inkml:trace contextRef="#ctx0" brushRef="#br0" timeOffset="352568.369">1886 444 481 0,'0'0'179'0,"21"4"-11"0,-14 13-86 16,-7-17-77-16,26 33-2 16,-13-8-3-16,2 5 3 15,-2 2 2-15,0 7-3 16,0-1 6-16,1 5-2 16,-5-6 4-16,8 4-4 15,-3-6 5-15,-4 2-7 16,2-14-1-16,0-1-1 15,-12-22-3-15,7 20-1 16,-7-20 1-16,0 0-2 16,-12-20 1-16,-1-9 3 0,4-5-6 15,-4-8 8-15,5-5-5 16,1-3 4-16,4 3-5 16,3 3 6-16,3 2-7 15,4 10 3-15,2 3 2 16,3 9-2-16,-12 20 0 15,27-13 0-15,-27 13 1 16,29 7 0-16,-10 6 0 16,0 9 1-16,2 3-1 15,-5 4 2-15,2 1 3 16,-3 4-6-16,-2 5 6 16,-1-3-6-16,-3-1 5 15,3-3-8-15,-2-2 2 0,0-9-26 16,18 13-87-16,-1-20-58 15,-6-14-13 1,8 0-10-16,2-6-13 16</inkml:trace>
          <inkml:trace contextRef="#ctx0" brushRef="#br0" timeOffset="352895.5865">2659 504 557 0,'-2'27'167'15,"-8"-11"0"-15,7 11-163 16,3 7-3-16,0 2 2 16,1-4-8-16,7 4 0 15,-7-10-15-15,18 9-17 16,-19-35-58-16,0 24-71 16,0-24-13-16,14 12-16 15,-14-12 7-15</inkml:trace>
          <inkml:trace contextRef="#ctx0" brushRef="#br0" timeOffset="353115.7345">2481 141 487 0,'-20'-17'169'16,"20"17"-16"-16,0 0-105 16,0 17-151-16,0-17-66 15,0 0-14-15,16 19-11 16,-16-19-3-16</inkml:trace>
          <inkml:trace contextRef="#ctx0" brushRef="#br0" timeOffset="354284.5124">2949 455 292 0,'0'0'147'0,"0"0"-2"16,-20-13-108-16,20 13-15 15,0 0 2-15,0 0 3 16,0 0 6-16,0 0 1 16,0 0 4-16,20 0-2 15,-20 0-5-15,21 0-7 16,-21 0-7-16,27 14-6 0,-27-14-7 16,20 36-2-16,-17-9-2 15,2 7 0 1,-4-5 3-16,4 13-4 15,-5-4 5-15,3 1-7 0,1 7 7 16,2-5-6-16,1 2 5 16,1-8-5-16,-1 4 1 15,-1-9 1-15,0-4-1 16,-6-6 1-16,0-20 0 16,1 16 0-16,-1-16 1 15,2-9-1-15,-2-17 1 16,4-1-2-16,2-12-2 15,-3-6 5-15,3-9-6 16,-2-2 4-16,4-7-3 16,-5 6 4-16,3 3-6 15,0 0 6-15,0 18-1 16,1 0-1-16,2 10 2 0,4 12-2 16,-13 14 2-16,33-11-1 15,-11 11 1-15,1 11-3 16,5 3 1-16,-1 12 2 15,0 1-2-15,1 3 0 16,-2 5-1-16,-4 6 3 16,-1-1 3-16,4-3-4 15,-10 3 4-15,-2-4-6 16,0-4 4-16,-5-8-13 16,11 11-24-16,-19-11-129 15,0-24-13-15,13 18-7 16,-13-18-16-16</inkml:trace>
          <inkml:trace contextRef="#ctx0" brushRef="#br0" timeOffset="353578.0416">3010 451 441 0,'-10'-16'102'0,"23"17"-53"15,5-1-172-15,-18 0-13 16,0 0-5-16,16 12 21 16</inkml:trace>
          <inkml:trace contextRef="#ctx0" brushRef="#br0" timeOffset="353669.1018">3010 451 33 0,'37'17'108'0,"-37"-17"-4"16,0 0-3-16,0 0-41 15,0 0-76-15,-16-6-79 16,25 16-31-16,-23-21-9 15</inkml:trace>
          <inkml:trace contextRef="#ctx0" brushRef="#br0" timeOffset="355002.9909">4131 527 444 0,'0'-23'150'0,"25"17"-11"16,-25-14-127-16,0 4-21 0,0-10 2 16,-11 0 8-16,1 6 4 15,-9-4 13-15,0 12 3 16,-14-4 0-1,4 16-3-15,-17 0-3 0,3 16-4 16,-12 4-6-16,1 8-2 16,1 6-5-16,4 7 3 15,5-5-1-15,14 12 2 16,9-8 3-16,16-5-3 16,6-1 2-16,20-8-2 15,13-8 3-15,10-5-4 16,8-9-2-16,7-4-1 0,1-13-4 15,1-9 4-15,-8-9-2 16,-4 1 4-16,-8-4-3 16,-6 0 3-16,-9 0 4 15,-7 8-3-15,-9 3 2 16,-10 23-2-16,10-16 0 16,-10 16 0-16,0 0-1 15,0 29 3-15,-6-7-5 16,2 12 5-16,1 1 3 15,3 3-5-15,0 1 6 16,6 8-5-16,4-5 7 16,11 7-6-16,3-1 6 15,5 7-5-15,-1 0-2 0,5 7 2 16,-5-6-2-16,-3 6 1 16,-9-7-4-16,-6-4 3 15,-10-5-4 1,-20-11 3-16,-19-12-1 0,-8-10 0 15,-9-13-2-15,-9-10-10 16,10 1-60-16,5-22-98 16,-15-24-4-16,22 7-14 15,5-15-11-15</inkml:trace>
        </inkml:traceGroup>
        <inkml:traceGroup>
          <inkml:annotationXML>
            <emma:emma xmlns:emma="http://www.w3.org/2003/04/emma" version="1.0">
              <emma:interpretation id="{DA1AAA4C-504C-4D91-9342-66E5DC6DB371}" emma:medium="tactile" emma:mode="ink">
                <msink:context xmlns:msink="http://schemas.microsoft.com/ink/2010/main" type="inkWord" rotatedBoundingBox="11468,9041 17503,9122 17488,10284 11453,10204">
                  <msink:destinationLink direction="to" ref="{7CD9C125-4C1E-4E60-AA70-3857008E4336}"/>
                </msink:context>
              </emma:interpretation>
            </emma:emma>
          </inkml:annotationXML>
          <inkml:trace contextRef="#ctx0" brushRef="#br0" timeOffset="356032.9172">4991 62 392 0,'0'12'153'0,"-13"-17"-11"0,13 5-131 16,-13 12 2-1,13-12 3-15,-2 30 4 0,-11-10 4 16,13 19 5-16,-4-5-2 15,7 25 3-15,-6-10-6 16,3 25 0-16,0-4-6 16,3 17-6-16,-3-4-2 15,3 3-3-15,1-1-2 16,-1 3-3-16,3-5-7 16,-6-13-25-16,18-8-143 15,-15-7-2-15,-3-14-14 0,0-12-13 16</inkml:trace>
          <inkml:trace contextRef="#ctx0" brushRef="#br0" timeOffset="356829.4476">5663 559 405 0,'0'-40'164'0,"0"40"-17"16,2-21-117-16,-13 7-15 16,11 14-3-16,-34-13-2 0,14 13 1 15,-7 0 1-15,2 14 0 16,-7 5-1-16,8 10 1 16,-7 3 1-16,9 4-5 15,0 5 1-15,4 2-7 16,5-1 5-16,10-1-7 15,3 0 3-15,1-6-5 16,14-1 1-16,4-7-3 16,8-12 2-16,-1-3 2 15,1-4-2-15,-3-8-1 16,1-10 2-16,-11-8-2 16,0-8 2-16,-7 0 1 0,-1-3-6 15,-6 1 7-15,0-2-6 16,0 4 9-16,-2 0-7 15,-3 10 9-15,5 16-6 16,-6-21 4-16,6 21 4 16,0 0-1-16,0 0 2 15,0 0 0-15,0 0 4 16,19 21-9-16,-6-7 7 16,0 9-8-16,-5 3 5 15,5 9-8-15,-5-3 4 16,-1-2-12-16,6 11-18 15,-13-21-51-15,2 2-94 16,15 5-4-16,-17-27-21 0,30 22-4 16</inkml:trace>
          <inkml:trace contextRef="#ctx0" brushRef="#br0" timeOffset="357485.8833">5945 448 390 0,'0'0'170'0,"0"0"-7"0,22-12-61 15,-22 12-96-15,20 26-5 16,-13 1 1-16,-7 3-3 16,3 10 4-16,-3 2 4 15,3 5-5-15,-3-4 5 16,7 0-5-16,-1-4 6 16,9-3-6-16,4-8 5 15,3-7-6-15,5-14 0 16,5-7 0-16,-1 0 0 15,2-21 1-15,-1-5-6 16,-4-9 7-16,-2 5-6 0,-6-4 6 16,-4 0-6-16,-4 5 6 15,-6 11-7 1,-6 18 4-16,0 0-1 16,0 0 1-16,-3 12 3 0,0 14-7 15,-4 3 8-15,7 4-7 16,0 2 6-16,0 0-4 15,9-5 8-15,10 3-5 16,7-13 2-16,8-3 2 16,2-5-2-16,11-6 1 15,6-6 1-15,-3-6-1 16,2-8-2-16,-3-8 1 0,-3-7-7 16,-11-2 8-16,-7-4-8 15,-10 0 6 1,-17-5-6-16,-1 4 5 15,-13 2-6-15,-9 5-2 16,-3 9-8-16,-12-8-22 0,37 28-56 16,-39-2-80-16,7-8-3 15,16 10-20-15,-3 0 3 16</inkml:trace>
          <inkml:trace contextRef="#ctx0" brushRef="#br0" timeOffset="358112.3011">7274 601 530 0,'0'-19'165'16,"0"19"-10"-16,0 0-149 16,0-21-8-16,-18 15-1 15,-4 4 2-15,-4 2-1 16,-5 0 4-16,3 14 1 15,0 1 0-15,1 11 2 0,5 2 2 16,1 14-6-16,8-1 2 16,3 1-4-16,8 5 3 15,2-10-6-15,7 2 7 16,11-11-8-16,6-8 3 16,1-11 1-16,6-9 2 15,-2-6-1-15,1-11 3 16,-3-10 1-16,-7-9-6 15,-2-4 5-15,-5-2-5 16,-10 3 6-16,-3 1-5 16,-3 7 7-16,-10 2-5 15,1 8 6-15,-4 13-1 16,16 8 0-16,-27 0-1 0,27 0 0 16,-19 29 4-16,18 0-7 15,1-2 4-15,0 12-7 16,9-3 6-16,4 0-5 15,2-2 5-15,4 1-8 16,6-6-5-16,-6-10-18 16,24 16-74-16,-17-22-69 15,-3-13-13-15,9 0-9 16,-11-7-11-16</inkml:trace>
          <inkml:trace contextRef="#ctx0" brushRef="#br0" timeOffset="358532.5829">7457 348 503 0,'0'0'170'0,"0"0"-10"15,15 26-127-15,4-6-33 16,3 6 0-16,5 4-3 15,-8 11 3-15,3 6 2 16,-3 4-4-16,-5 4 7 16,-1-1-3-16,-4 2 5 15,3-2-3-15,-3-7 4 16,2-2-6-16,-2-10 1 0,5-9 2 16,-7-5-4-1,-7-21 1-15,0 0 0 16,0 0-2-16,0 0 2 15,10-34-2-15,-10 0 3 0,-10-8 1 16,3-6-5-16,-2-3 4 16,4-8-4-16,4 1 4 15,-1 4-5-15,2-1 4 16,8 6-11-16,1-1-17 16,29 22-87-16,-4-6-58 15,0-7-7-15,20 14-16 16,0-6-5-16</inkml:trace>
          <inkml:trace contextRef="#ctx0" brushRef="#br0" timeOffset="359145.9898">8080 755 527 0,'17'13'153'0,"-17"-13"0"15,0 0-160-15,0 0 0 16,34-13 4-16,-34 13 3 16,33-21 1-16,-10 14 12 15,-6-8-3-15,4 1 5 16,-6-6-7-16,4 2-1 15,-7-6-6-15,-5 2 1 16,-4-3 1-16,-3 3-3 16,-10-6 2-16,-9 12-2 15,-14-3 1-15,-2 7 0 0,-13 9-1 16,3 3 1-16,-4 2-1 16,2 14 0-16,7 10 0 15,6 2 2-15,10 8 3 16,8 11-4-16,9-1 5 15,7 5-4-15,3 1 5 16,11-1-4-16,3 1 4 16,9-2-6-16,2-8 0 15,11-7 0-15,2 1-14 16,-3-30-41-16,24 1-111 16,2-1-6-16,-5-12-18 15,10-1-5-15</inkml:trace>
          <inkml:trace contextRef="#ctx0" brushRef="#br0" timeOffset="359685.6399">8538 539 520 0,'18'4'160'0,"-18"-4"4"15,19 18-148-15,-10 9-13 0,0 3 6 16,4 12-4-16,-6-1 7 16,5 13-5-16,-6-6 6 15,7 13-5 1,-5-11 4-16,5 4-6 0,-10-5-6 15,3-13 2-15,-2-4-1 16,-1-9-1-16,-3-23 0 16,0 0-1-16,0 0 1 15,0-24-1-15,6-17 5 16,0-7-3-16,3-12-5 16,3-9 4-16,7 0-3 15,0 4 3-15,3 3-3 16,5 7 4-16,-6 12-5 0,5 14 2 15,-4 13 2-15,3 16 2 16,-4 11-4 0,0 12 3-16,-1 11 3 0,1 9-4 15,0 4 4-15,2 0-3 16,-5 4 6-16,7 1-6 16,-4-3 6-16,1-8-8 15,-3 2-5-15,-6-22-22 16,16 3-143-16,-15-6-1 15,-14-18-16-15,22 6-11 16</inkml:trace>
          <inkml:trace contextRef="#ctx0" brushRef="#br0" timeOffset="360248.6731">9384 727 558 0,'33'0'154'16,"-19"-21"2"-16,8 13-162 0,4-6-2 15,9 0-4-15,-2-5 5 16,0 4 7-16,1 0 6 16,-11-5 5-16,5 7 0 15,-11-8 1-15,-17 21-3 16,9-28 2-16,-9 28-4 15,-18-16-3-15,-7 6-1 16,-9 10-3-16,-7 0-1 16,-5 0 0-16,-2 6 1 15,0 8-2-15,1 1 5 16,0 9-2-16,7 1 4 16,5 8 1-16,9 7-4 15,6-4 5-15,11 6-5 0,4-1 5 16,5 7-5-16,14-7 5 15,9 1-6-15,7-7 0 16,5-2-1-16,11-8-5 16,-5-15-13-16,24 20-48 15,-22-24-103-15,9-6-10 16,6-10-10-16,-7-16-15 16</inkml:trace>
          <inkml:trace contextRef="#ctx0" brushRef="#br0" timeOffset="360749.0045">10186 442 199 0,'34'-11'114'0,"-9"11"5"16,-25 0-7-16,19 5-2 16,-19-5-32-16,0 0-25 15,-19 12-23-15,7 2-10 16,-12-4-8-16,4 9-5 16,-5-3-3-16,-2 4 0 0,5 1-3 15,3-1 2-15,5 1-2 16,1 4 2-16,6-4 0 15,7 0 2-15,0 1 2 16,15-2-4-16,5 0 4 16,8 0-6-16,6-3 4 15,6 5-8-15,1-4 7 16,-1 2-7-16,-1 2 2 16,-10-1-2-16,-5 1 1 15,-14-1 1-15,-10-2 0 16,-1 3 1-16,-24-2-1 15,-6 0 1-15,-9-1 1 16,-5-3-1-16,3-2 0 0,-4-7-5 16,12 8-18-16,-10-15-45 15,10 0-97-15,34 0-9 16,-31-6-14 0,31 6-4-16</inkml:trace>
          <inkml:trace contextRef="#ctx0" brushRef="#br0" timeOffset="361236.3282">10790 484 508 0,'26'-6'165'0,"-18"-11"-2"0,9 6-121 16,-17 11-45-16,0 0 0 15,0 0 2-15,-13 12 1 16,-19 8 3-16,-8-4 1 16,-2 9 5-16,-5-5 0 15,6 5 0-15,-1-4-1 16,13 0 1-16,5-1-4 15,23-6 1-15,1-14-2 16,26 26-1-16,10-16-3 16,10 1 2-16,8-1 3 15,2 7-8-15,3-3 7 16,-4 2-6-16,-9 4 5 16,-12 5-6-16,-12-3 7 0,-13 7-6 15,-9-2 3-15,-8 2 3 16,-14-4 0-16,-4 0 0 15,-11 0 1-15,-6-3-1 16,-4-1-6-16,-8-10-21 16,17-11-149-16,-21 8-4 15,-11-8-15-15,7 0-10 16,-8-19-4-16</inkml:trace>
        </inkml:traceGroup>
      </inkml:traceGroup>
    </inkml:traceGroup>
    <inkml:traceGroup>
      <inkml:annotationXML>
        <emma:emma xmlns:emma="http://www.w3.org/2003/04/emma" version="1.0">
          <emma:interpretation id="{7FA11546-0596-4451-BF87-8E328CAE2229}" emma:medium="tactile" emma:mode="ink">
            <msink:context xmlns:msink="http://schemas.microsoft.com/ink/2010/main" type="paragraph" rotatedBoundingBox="7558,10466 17772,10500 17768,11411 7555,113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2CFFB25-AD10-4B18-8E44-FB4D55AECCB7}" emma:medium="tactile" emma:mode="ink">
              <msink:context xmlns:msink="http://schemas.microsoft.com/ink/2010/main" type="line" rotatedBoundingBox="7558,10466 17772,10500 17768,11411 7555,11377"/>
            </emma:interpretation>
          </emma:emma>
        </inkml:annotationXML>
        <inkml:traceGroup>
          <inkml:annotationXML>
            <emma:emma xmlns:emma="http://www.w3.org/2003/04/emma" version="1.0">
              <emma:interpretation id="{9AABE6DE-0FA6-4317-A8AD-2A54725FD3EC}" emma:medium="tactile" emma:mode="ink">
                <msink:context xmlns:msink="http://schemas.microsoft.com/ink/2010/main" type="inkWord" rotatedBoundingBox="11536,10479 15566,10493 15563,11404 11533,11390"/>
              </emma:interpretation>
            </emma:emma>
          </inkml:annotationXML>
          <inkml:trace contextRef="#ctx0" brushRef="#br0" timeOffset="366312.7103">5014 1974 571 0,'0'13'172'0,"0"-13"-5"16,0 16-135-16,0-16-32 15,11 40-3-15,-5-8 3 16,0 7-4-16,2 7 5 16,-5 2-2-16,7 1 3 15,-7-2-3-15,7-3 5 16,-2-8-2-16,-3-9 1 0,-5-27 0 16,0 0-1-1,0 0 1-15,17-16-3 16,-17-24 3-16,0-10-4 15,0-6 3-15,-2-8-4 0,-2-5 4 16,2 2-4-16,2 5 5 16,0 13-5-16,0 2 4 15,6 17-3-15,8 10 2 16,-14 20-1-16,26 0 0 16,-13 14 0-16,2 17-2 15,0 8 3-15,0 10-3 16,-2 0 4-16,5 6-3 15,-5-1 3-15,0-1-3 16,2-4 3-16,0-10-2 0,3-8 2 16,-4-10-3-1,3-14 0-15,0-7 1 16,-2-13-2-16,0-15 4 0,1-8-5 16,0-11 3-16,2-6-4 15,0 2 4-15,5-4-3 16,-6 7 3-16,3 8-2 15,4 10 1-15,-3 4 0 16,2 19 1-16,-2 7 0 16,2 12-1-16,-2 13 2 15,0 7 1-15,-2 9 1 16,2 6-1-16,2 2 3 16,1 2-3-16,4 2 3 15,-6-12-4-15,6-5-11 16,12 11-80-16,-7-25-82 15,-5-22-6-15,6 0-16 0,-6-27-8 16</inkml:trace>
          <inkml:trace contextRef="#ctx0" brushRef="#br0" timeOffset="368960.2958">6063 2098 414 0,'0'0'153'0,"0"0"-17"15,26 0-123-15,-26 0-7 16,26 0 0 0,-26 0 0-16,37 0 2 15,-18 0 2-15,8 0 0 0,-1-14 2 16,4 8-2-16,-2-10 3 15,9 5-6-15,-9-7-1 16,1 6-4-16,-2-8 2 16,-2 6-3-16,-9-6 0 15,-16 20-1-15,14-29 0 16,-14 29 0-16,-9-23 0 16,-13 13 1-16,-5 7-1 15,-5 3 2-15,-4 0-1 16,-2 13 2-16,2 4 0 15,2 9 1-15,2 10-1 16,10 7 2-16,3 4-2 16,11 1 2-16,4 0-2 0,8 0 3 15,11-7-3-15,11 2 3 16,4-15-3-16,8-2 1 16,2-12-1-16,-3-10 0 15,3-4-1-15,-2-3-1 16,-4-10 0-16,-4-7-1 15,1-7 2-15,-3-3-2 16,2-10 2-16,-4-2-3 16,4 1 3-16,-2 4-3 15,0-3 3-15,-2 11-2 16,1 4 1-16,1 9-1 16,-7 10 1-16,1 6 1 0,3 8-1 15,-4 12 0-15,-5 9 0 16,3 4 0-16,-4 8-2 15,1 8 4-15,-6-7-3 16,2 0 2-16,-3-2-2 16,1-4 2-16,-2-10-2 15,1-11 2-15,-9-15-1 16,19 4 0-16,-19-4-1 16,20-34 1-16,-9-5 0 15,-2-10-3-15,4-7 2 16,-6 0-2-16,2-5 2 15,1 5-3-15,-1 10 3 16,3 8-2-16,-3 8 3 0,-9 30 1 16,21-19 1-16,-21 19-1 15,20 28 0-15,-8 5 2 16,-4 9-1-16,3 3 2 16,-3 11-3-16,5-2 3 15,-4-6-5-15,4-2 4 16,0-9-6-16,2-15-14 15,19 5-84-15,-3-20-69 16,-9-14-6-16,11-13-17 16,-7-16-5-16</inkml:trace>
          <inkml:trace contextRef="#ctx0" brushRef="#br0" timeOffset="369580.7095">7764 1509 583 0,'0'0'176'16,"20"26"-9"-16,-12-9-139 15,4 10-29-15,3 2 0 16,-2 9 5-16,1 4-8 16,-3 8 7-16,-2-1-5 15,2 8 5-15,-3 1-4 16,-2 1 5-16,2-1-2 15,-2-8-1-15,0 1 2 16,-5-11-3-16,0-5 1 16,-1-13-4-16,0-22 1 15,0 0-1-15,-20 10-1 16,20-10-1-16,-36-35 0 16,13 9 1-16,-5-8 0 0,0 0 3 15,-6 4-2-15,1 1 3 16,-2 5-2-1,-1 10 2-15,-1 6 0 16,2 2 2-16,2 6-1 0,4 11 0 16,2 6 2-16,2 7-1 15,9 6 3-15,1 3-2 16,12-1 2-16,3 6-3 16,11-3 2-16,11-5-3 15,10-4 0-15,10-4-6 16,5-10-6-16,16 9-24 15,-18-27-62-15,11 2-74 0,10 4-11 16,-11-10-11-16,5 9-6 16</inkml:trace>
          <inkml:trace contextRef="#ctx0" brushRef="#br0" timeOffset="370145.0886">8362 1994 421 0,'-1'-27'167'16,"1"27"-8"-16,-25-15-69 15,3 3-82-15,1 7 0 0,-7-5 1 16,1 10-1-16,-5 1 2 16,10 17 2-16,-11-4 0 15,18 15 1-15,-4-1-5 16,12 12-1-16,5-4-5 16,2 4-1-16,11-5-5 15,8 0 1-15,6-9-3 16,2-10 0-16,2-10 1 15,4-6 0-15,-4-11 2 16,1-12 2-16,-5-11 4 16,-2-2-3-16,-6-5 4 15,-6 5-3-15,-5-3 2 16,-6 11-2-16,0 1 2 0,0 27 0 16,-23-28 1-16,23 28 1 15,-28 0-2-15,28 0 2 16,-21 35 0-16,20-7 2 15,1 2-1-15,1 6 0 16,12-1-2-16,8 0-1 16,0 1-3-16,4-2-3 15,3 2-12-15,-10-19-17 16,23 23-55-16,-20-21-87 16,-2-14-6-16,3 3-15 15,-6-10-4-15</inkml:trace>
          <inkml:trace contextRef="#ctx0" brushRef="#br0" timeOffset="370703.4581">8516 1875 570 0,'21'29'157'15,"-1"-29"-15"-15,33 0-153 16,-4-10-13-16,25 10-22 15,-14-3-100-15,17-13-30 16,18 11-1-16,-16-13-4 16</inkml:trace>
          <inkml:trace contextRef="#ctx0" brushRef="#br0" timeOffset="370464.2985">8923 1615 599 0,'12'11'168'16,"-12"-11"3"-16,-6 36-162 15,6 0-9-15,0 4 5 16,0 11-5-16,0 4 5 0,2 5-4 16,2 1 4-16,4 1-4 15,-1-4 0 1,5 1 0-16,-2-6-9 15,-2-12-12-15,11 13-47 0,-19-18-104 16,0-10-4-16,0-10-16 16,0-16-10-16</inkml:trace>
          <inkml:trace contextRef="#ctx0" brushRef="#br0" timeOffset="363136.5954">1058 1614 492 0,'0'0'171'16,"-21"-14"-1"-16,21 14-88 15,0 0-73-15,0 0-5 16,0 15-2-16,2 11 2 16,-1 5-5-16,4 8 5 15,1 8-4-15,-3 3 5 16,7 4-4-16,-3 4 6 15,7 1-4-15,-1-5-1 16,8 2 4-16,-7-7-4 16,7-2 3-16,-2-10-4 15,-4-2 1-15,-2-7-3 0,-1-8 3 16,-12-20-1-16,0 0-1 16,0 0 1-16,0 0-1 15,7-26 2-15,-7-4-2 16,0-11 2-16,-5-7-3 15,3-1 3-15,2-5-3 16,0-2 5-16,7 0-6 16,10 2-5-16,3-3-3 15,19 10-29-15,-17-18-81 16,22 8-57-16,11 6-6 16,5-1-17-16,10 3-2 15</inkml:trace>
          <inkml:trace contextRef="#ctx0" brushRef="#br0" timeOffset="363849.0694">1697 1925 412 0,'0'0'154'16,"14"19"-4"-16,-14-19-107 16,7 17-42-16,-7-17 3 15,31 0 5-15,-15 0 1 16,2-9 2-16,10 8 0 0,-1-15 2 15,7 12 0-15,-5-17 1 16,11 13-5 0,-8-10-1-16,2 4-4 15,-7-6 1-15,0 1-1 0,-13 2-1 16,0-4 1-16,-14 21-4 16,0-30 3-16,0 30-3 15,-34-24 3-15,9 20-4 16,-5 0 3-16,-2 4-3 15,-2 0-3-15,0 8 4 16,-2 10-4-16,2 2 1 16,-4 2 0-16,8 10 1 15,-2 7-1-15,4 1 0 0,7 2 4 16,0 7-4 0,8-7 2-16,3 6-1 15,8-7 2-15,2 1-3 0,8-8 1 16,11 1-5-16,2-15-7 15,18 2-15-15,-10-22-19 16,37 19-45-16,-11-18-73 16,-2-1-11-16,15-1-13 15,-11-18 15-15</inkml:trace>
          <inkml:trace contextRef="#ctx0" brushRef="#br0" timeOffset="364293.3676">2749 1814 565 0,'-17'0'170'16,"-17"0"-10"-16,-7 0-153 15,3 13-3-15,-4-1-2 0,1 10 1 16,-6-2 0-16,5 4 4 15,-3 6-2-15,11 2 3 16,0 2-2-16,12 2 2 16,-2-4-4-16,15 3 1 15,8-7-4-15,1 0-1 16,14-7-4-16,14-10-4 16,18 4-12-16,-6-21-41 15,38-3-99-15,-5 2-15 16,2-12-10-16,8 3-13 15</inkml:trace>
          <inkml:trace contextRef="#ctx0" brushRef="#br0" timeOffset="364736.6603">3400 1891 478 0,'0'0'157'0,"0"0"-1"16,0 0-146-16,-9 5 2 15,-6 1 2-15,-19-6 1 16,8 2 1-16,-8-2-2 16,1 6 1-16,-2 0-1 15,8 10-2-15,-5-3-4 0,10 9-2 16,2-1-2-1,7 10 0-15,4-1-2 16,9 5 1-16,0 1-2 16,15-6-1-16,12 1-2 0,2-10 0 15,11-2-1-15,6-12 1 16,1-7-1-16,3-1 1 16,-3-18 0-16,-2-4-1 15,-10-7 3-15,-7 0-2 16,-9-4 2-16,-11 5-1 15,-8 0-3-15,-8-1-10 16,8 30-11-16,-51-45-19 0,34 45-37 16,-28-13-65-16,9 6-33 15,8 1-8-15,-4-4-4 16</inkml:trace>
          <inkml:trace contextRef="#ctx0" brushRef="#br0" timeOffset="365465.1458">3643 1793 568 0,'0'0'167'0,"33"0"3"15,-33 0-132-15,19 18-42 16,-13 5 1-16,1 4 0 0,-7 8 5 16,0 7-2-16,3 8 7 15,2 5-3-15,8 0 3 16,-4-3-3-16,10 0 1 16,0-11-4-16,3-6 1 15,4-15-2-15,-4-10-1 16,-2-10 0-16,0-16 0 15,-7-13-1-15,-6-12-1 16,-1-7 2-16,-6-15-6 16,2 3 2-16,-2-4-2 15,4 8 4-15,-1 0 1 16,4 15 2-16,7 9-2 16,3 11 4-16,4 19 2 0,1 2 2 15,6 14 0-15,-1 14-2 16,5 7-3-16,-5 5 1 15,2 8 1-15,-3 1-3 16,-4 1 2-16,-2 3-4 16,0-5 3-16,-6-7-3 15,4-9 3-15,-5-6-3 16,-13-26 2-16,27 12 0 16,-27-12 1-16,34-33 1 15,-21-1-3-15,3-9 2 16,-1-4-4-16,4-3 2 15,-1 3-3-15,-2-2 3 16,-1 12-3-16,3 8 2 0,-3 5-2 16,-15 24 2-16,32-6 2 15,-32 6-2-15,27 25 3 16,-19-1-1-16,6 11 4 16,-2 4-2-16,-4 3 2 15,4 6-2-15,-3 3 3 16,-2-5-3-16,4-4-1 15,-2-1-10-15,-9-21-31 16,17 0-129-16,-2-4-5 16,-15-16-13-16,34 0-13 15</inkml:trace>
          <inkml:trace contextRef="#ctx0" brushRef="#br0" timeOffset="371099.7244">9499 1910 624 0,'0'0'174'0,"8"35"-5"16,-7-12-164-16,-1 10-11 15,0 3 3-15,-3 8-3 16,-9-5 3-16,3 1-1 15,-2-3-2-15,11 4-20 16,0-41-70-16,-14 19-75 16,14-19-8-16,14-9-12 15,5-12-8-15</inkml:trace>
          <inkml:trace contextRef="#ctx0" brushRef="#br0" timeOffset="371267.8326">9473 1650 573 0,'-20'2'35'16,"20"-2"-35"-16,0 0-186 16,17 8-6-16,-17-8-13 15</inkml:trace>
          <inkml:trace contextRef="#ctx0" brushRef="#br0" timeOffset="371821.2035">10130 1835 513 0,'0'0'166'15,"0"0"-23"-15,0-24-130 0,0 24 3 16,-14-13 1-16,14 13-2 15,-42 0-1-15,17 4-2 16,-15 8-2 0,6 8 0-16,-2 8-3 0,5 6-2 15,6 5-2-15,7 11 3 16,11-2-4-16,7 3 4 16,7-3-3-16,16 0 4 15,8-13-5-15,10-1 3 16,6-15-3-16,9-9 1 15,2-10 1-15,-1-9-2 16,1-17 1-16,-6-2-1 16,-8-7 1-16,-12-5-4 0,-15-4 4 15,-17 3-4 1,-6 1 3-16,-18 10-3 16,-10 3 0-16,-4 7-4 15,-5 8-1-15,-3 1-9 0,14 11-15 16,-11-10-38-16,43 10-92 15,0 0-17-15,0 0-17 16,0 0-6-16</inkml:trace>
          <inkml:trace contextRef="#ctx0" brushRef="#br0" timeOffset="372292.5159">10638 1715 610 0,'16'0'179'15,"-16"0"-11"-15,43 13-164 16,-39 4 2-16,4 7-9 16,-4 6 6-16,0 12-5 15,-2 8 5-15,-2-1-4 16,0 5 2-16,0-5 4 15,0 0-3-15,6-7 2 16,0-10-3-16,3-12 2 16,-9-20-1-16,25-1-1 15,-12-24 0-15,-1-15-2 16,4-11 2-16,0-3-2 16,3-15-1-16,7 13 3 15,-1-3-2-15,6 9 5 0,-2 13-4 16,8 10 7-16,-6 14-2 15,2 13 0-15,-7 20 5 16,-1 14-7-16,-10 10 2 16,0 10-5-16,-5 6 0 15,-5 1 0-15,0-1 0 16,1-6 0-16,-1-5 0 16,-5-34-43-16,0 5-137 15,17-14-5-15,1-6-12 16,7-16-12-16,-1-23 0 15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  <inkml:channelProperty channel="T" name="resolution" value="1" units="1/dev"/>
        </inkml:channelProperties>
      </inkml:inkSource>
      <inkml:timestamp xml:id="ts0" timeString="2014-03-14T09:46:33.335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CD9C125-4C1E-4E60-AA70-3857008E4336}" emma:medium="tactile" emma:mode="ink">
          <msink:context xmlns:msink="http://schemas.microsoft.com/ink/2010/main" type="inkDrawing" rotatedBoundingBox="6286,8166 19678,8020 19689,9057 6298,9203" semanticType="callout" shapeName="Other">
            <msink:sourceLink direction="from" ref="{18475050-80C3-4EB8-A339-05BF26EF26DA}"/>
            <msink:sourceLink direction="to" ref="{DA1AAA4C-504C-4D91-9342-66E5DC6DB371}"/>
          </msink:context>
        </emma:interpretation>
      </emma:emma>
    </inkml:annotationXML>
    <inkml:trace contextRef="#ctx0" brushRef="#br0">8 472 290 0,'0'0'149'16,"0"-34"-4"-16,0 34-105 15,0 0-16-15,-9-22-13 0,9 22-8 16,0 0 1-16,0 0 6 15,0 0 6-15,0 0 5 16,0 0 5-16,22 0 4 16,-22 0 2-16,19 7 0 15,-19-7-1-15,27 13-7 16,-27-13-5-16,29 14-5 16,-11-8-5-16,6 3-2 0,1-2 0 15,6 0-3-15,3-2 0 16,3 3-1-16,3-6-1 15,7 3 4-15,0-5 0 16,8 0 1-16,-1 0-1 16,8 0 0-16,-1-1-1 15,8-3-1-15,4 2-1 16,8 0-1-16,0-2 0 16,8 4-1-16,-1 0 0 15,7 0 0-15,2 0-1 16,2 0 1-16,-3 0 1 15,0 0-2-15,3 0 1 16,-3 4 3-16,4-4-3 0,-4 0 1 16,0 2 0-16,0 0 1 15,-1 3-3 1,1 0 0-16,-3 1 0 16,-3-2 0-16,-3 2 0 0,0 2 0 15,2-1 0-15,-1-2 0 16,5-5 0-16,-4 3 0 15,0-3 0-15,-1 0 0 16,5 0 0-16,-4 0 0 16,-5 0 0-16,3 3 0 15,0 0 0-15,3-3 0 16,3 3 0-16,2-3 0 16,1 3 0-16,4-3 0 0,2 0 0 15,0 0 0 1,1 0 0-16,4 0 0 15,0 0 0-15,3 1 0 16,5-1 0-16,-6 6 0 0,5 0 0 16,-2-5 0-16,2 3 0 15,1-1 0-15,0 2 0 16,2-4 0-16,2 4 0 16,-1-1 0-16,2-4 0 15,1 4 0-15,-3-3 0 16,2 0 0-16,-4 4 0 15,-2-4 0-15,-2 7 0 16,0-4 0-16,-2 0 0 16,-3 0 0-16,3-4 0 15,-4 3 0-15,3-3 0 16,-1 0 0-16,4 0 0 16,3 0 0-16,1-3 0 0,3 3 0 15,-2-2 0-15,3 0 0 16,-5-2 0-16,0 0 0 15,-7 2 0-15,-4-4 0 16,3 6 0-16,-4-6 0 16,0 5 0-16,4 0 0 15,-5-3 0-15,0 0 0 16,5 4 0-16,-5-5 0 16,5 5 0-16,-1-1 0 15,2 1 0-15,-1-5 0 16,0 5 0-16,-2-3 0 15,-1-1 0-15,0 4 0 16,-7-1 0-16,7-2 0 0,-6 0 0 16,3 1 0-16,-1-3 0 15,-2 2 0-15,-4-6 0 16,-1 1 0-16,-6 1 0 16,-5-2 0-16,-10-2 0 15,0 2 0-15,-4 4 0 16,-1-3 0-16,-4 1 0 15,2 2 0-15,2 3 0 16,2-5 0-16,0 1 0 16,4 6 0-16,-2 0 0 15,2 0 0-15,0 0 0 16,-5 6 0-16,-2-6 0 0,-2 7 0 16,-5-5 0-16,-5-2 0 15,-4 0 0-15,-4-9 0 16,-4 0 0-1,-4-2 0-15,-4-2 0 0,-5-2 0 16,-2 5 0-16,-5-1 0 16,2 6 0-16,-6-5 0 15,-1 5 0-15,-1 4 0 16,2-1 0-16,-18 2 0 16,28-4 0-16,-28 4 0 15,21 0 0-15,-21 0 0 16,18 0 0-16,-18 0 0 15,0 0 0-15,0 0 0 0,20-7 0 16,-20 7 0-16,24-7 0 16,-5 4 0-16,6 3 0 15,3 0 0 1,2 0 0-16,1 0 0 0,-5 5 0 16,1 5 0-16,-5-8 0 15,-6 5 0-15,-16-7 0 16,25 11 0-16,-25-11 0 15,0 0 0-15,0 0 0 16,0-20 0-16,0 0 0 16,-13-1 0-16,-2-7 0 15,-5-6 0-15,-2 0 0 16,-8 6 0-16,-4-7 0 0,-3 5 0 16,-7 0 0-1,0 5 0-15,-4 6 0 16,1 5 0-16,1-2 0 15,5 5 0-15,6 3 0 0,4 3 0 16,10-4 0-16,21 9 0 16,-22 0 0-16,22 0 0 15,0 0 0-15,26 8 0 16,8 0 0-16,9 11 0 16,10 1 0-16,8 4 0 15,7 2 0-15,1 2 0 16,3 6 0-16,-7-2 0 15,-7-2 0-15,-9-1 0 16,-11 3 0-16,-11-3 0 16,-17-3 0-16,-10 2 0 15,-13 2 0-15,-17 3 0 16,-14 5 0-16,-8 2 0 0,-16 8 0 16,-10 9 0-16,-6 2 0 15,-8 2 0-15,2 3 0 16,0-1 0-16,9 9-15 15,-12-21-167-15,25-20-6 16,15-11-8-16,10-20-17 16,19-24-2-16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  <inkml:channelProperty channel="T" name="resolution" value="1" units="1/dev"/>
        </inkml:channelProperties>
      </inkml:inkSource>
      <inkml:timestamp xml:id="ts0" timeString="2014-03-14T09:54:21.83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668BDDD1-6D73-4117-8DD6-71C06E4D8E12}" emma:medium="tactile" emma:mode="ink">
          <msink:context xmlns:msink="http://schemas.microsoft.com/ink/2010/main" type="inkDrawing" rotatedBoundingBox="11671,10507 26434,7102 26459,7208 11696,10613" shapeName="Other">
            <msink:destinationLink direction="with" ref="{8E5D3AFC-4651-45FB-8650-A2D8973C9402}"/>
          </msink:context>
        </emma:interpretation>
      </emma:emma>
    </inkml:annotationXML>
    <inkml:trace contextRef="#ctx0" brushRef="#br0">14762-4 198 0,'0'0'164'15,"0"0"-1"-15,0 0-70 16,0 0-21-16,0 0-13 15,-19-3-22-15,19 3-14 16,-24 3-7-16,24-3-2 16,-37 13-1-16,18-1-2 15,-15-5 2-15,0 10 0 0,-15-6 2 16,-2 12 0-16,-19-7-1 16,-2 14 1-1,-18-6-3-15,-6 14 0 16,-21-3-5-16,-11 6 1 0,-20 1-5 15,-10 8 3-15,-16-3-6 16,-21-2 4-16,-20 3-3 16,-14 5 0-16,-19-2 5 15,-15 3-5-15,-16 4 4 16,-14 1-4-16,-24 6 4 16,-9 11-4-16,-15-1 1 15,-12 8-2-15,-15 1 0 0,-7 5 0 16,-7 3 0-1,-16 1 0-15,4-2 0 16,-10-3 0-16,-4-2 0 0,1 6 0 16,-8 3 0-1,3 1 0-15,-2 3 0 0,1-2 0 16,5 2 0-16,1 3 0 16,8-6 0-16,4 0 0 15,9-11 0-15,8-2 0 16,13-1 0-16,13-7 0 15,13-5 0-15,25 1 0 16,8-7 0-16,23 1 0 16,27-8 0-16,23-4 0 0,32-10-6 15,26-13-7 1,37 4-12-16,14-25-26 16,65 1-121-16,10-2-9 15,23-6-8-15,26-2-18 0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  <inkml:channelProperty channel="T" name="resolution" value="1" units="1/dev"/>
        </inkml:channelProperties>
      </inkml:inkSource>
      <inkml:timestamp xml:id="ts0" timeString="2014-03-14T09:54:26.51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98A2DB53-880A-4D1E-B35E-4889E7DD4F35}" emma:medium="tactile" emma:mode="ink">
          <msink:context xmlns:msink="http://schemas.microsoft.com/ink/2010/main" type="inkDrawing" rotatedBoundingBox="5797,10585 5858,9679 6322,9710 6261,10616" semanticType="enclosure" shapeName="Other">
            <msink:sourceLink direction="with" ref="{692FBB3A-6357-46E5-9E5C-2FF67AA7DDA5}"/>
            <msink:destinationLink direction="with" ref="{0851ECC2-4928-45C2-9268-82073D6A1859}"/>
          </msink:context>
        </emma:interpretation>
      </emma:emma>
    </inkml:annotationXML>
    <inkml:trace contextRef="#ctx0" brushRef="#br0">3 0 550 0,'-8'21'173'0,"8"6"-45"16,0-27-72-16,6 36-18 16,-4-13-9-16,17 15-14 15,-10 5 1-15,10 13-6 16,-4-2-2-16,3 11-8 16,-4 3 0-16,1 6 0 15,-2-5 0-15,1-4 0 0,-3-3 0 16,-2-15 0-16,-1 3 0 15,-2-17 0 1,-1-5 0-16,1-6 0 16,-6-22 0-16,2 26 0 0,-2-26 0 15,0 0 0-15,0 15 0 16,0-15 0-16,0 0 0 16,0 0 0-16,0 0 0 15,0 0 0-15,0 0 0 16,0 0 0-16,0-18 0 15,0-5 0-15,0-5 0 16,3-7 0-16,1-15 0 16,4-2 0-16,3-10 0 15,4 1 0-15,3-6 0 16,3 7 0-16,-1-4 0 16,7 9 0-16,-5 5 0 15,2 3 0-15,-1 12 0 0,-4 1 0 16,2 8 0-16,-8 4 0 15,-5 7 0-15,-8 15 0 16,13-27 0-16,-13 27 0 16,0-20 0-16,0 20 0 15,-16-9 0-15,-2 8 0 16,-10-3 0-16,-4 4 0 16,-5 0 0-16,-8 0 0 0,0 0 0 15,2 0 0 1,1 0 0-16,3-8 0 15,12 8-134-15,27 0-56 16,-15 6-10-16,15-6-16 0,27 7-14 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  <inkml:channelProperty channel="T" name="resolution" value="1" units="1/dev"/>
        </inkml:channelProperties>
      </inkml:inkSource>
      <inkml:timestamp xml:id="ts0" timeString="2014-03-14T09:54:28.355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1A4C57F7-A48F-4531-8C89-FA148B239038}" emma:medium="tactile" emma:mode="ink">
          <msink:context xmlns:msink="http://schemas.microsoft.com/ink/2010/main" type="writingRegion" rotatedBoundingBox="8003,10140 8837,9695 9068,10128 8234,10573"/>
        </emma:interpretation>
      </emma:emma>
    </inkml:annotationXML>
    <inkml:traceGroup>
      <inkml:annotationXML>
        <emma:emma xmlns:emma="http://www.w3.org/2003/04/emma" version="1.0">
          <emma:interpretation id="{C2C13422-E922-4E93-AD07-AB483221553F}" emma:medium="tactile" emma:mode="ink">
            <msink:context xmlns:msink="http://schemas.microsoft.com/ink/2010/main" type="paragraph" rotatedBoundingBox="8003,10140 8837,9695 9068,10128 8234,105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6FDD7A-0407-4212-8A6F-2E89BBD8DB59}" emma:medium="tactile" emma:mode="ink">
              <msink:context xmlns:msink="http://schemas.microsoft.com/ink/2010/main" type="line" rotatedBoundingBox="8003,10140 8837,9695 9068,10128 8234,10573"/>
            </emma:interpretation>
          </emma:emma>
        </inkml:annotationXML>
        <inkml:traceGroup>
          <inkml:annotationXML>
            <emma:emma xmlns:emma="http://www.w3.org/2003/04/emma" version="1.0">
              <emma:interpretation id="{3D30A7FA-46AC-42E5-AD1E-62A01A88571B}" emma:medium="tactile" emma:mode="ink">
                <msink:context xmlns:msink="http://schemas.microsoft.com/ink/2010/main" type="inkWord" rotatedBoundingBox="8003,10140 8837,9695 9068,10128 8234,10573">
                  <msink:destinationLink direction="with" ref="{8E5D3AFC-4651-45FB-8650-A2D8973C9402}"/>
                </msink:context>
              </emma:interpretation>
            </emma:emma>
          </inkml:annotationXML>
          <inkml:trace contextRef="#ctx0" brushRef="#br0">740-2 368 0,'0'0'178'16,"0"0"1"-16,0 0-61 15,0 0-48-15,-13 0-34 16,7 10-14-16,-13 3-6 16,4 7-10-16,-12 0 5 0,5 9-9 15,-16-3 6-15,1 9-6 16,-8 1 5-16,-3 4-7 16,-5 2 0-16,2 9 0 15,-6-5 0-15,7-4 0 16,-2-1 0-16,5 1 0 15,5-8 0-15,13-5 0 16,-4-5 0-16,13-7 0 16,5-6 0-16,15-11 0 15,-21 13 0-15,21-13 0 16,0 0 0-16,0 0 0 16,0 0 0-16,0 0 0 0,0 0 0 15,11 10 0-15,-11-10 0 16,36 0 0-16,-12-8 0 15,9 3 0-15,6-5 0 16,9-1 0-16,-1-2 0 16,8 3 0-16,-1-4 0 15,7-3 0-15,-1 7 0 16,-5-3 0-16,0 4 0 16,-8 2 0-16,-6 2 0 15,-1 5 0-15,-10 0 0 16,-5 0 0-16,-5 0 0 15,-20 0 0-15,27 2 0 16,-27-2 0-16,0 0 0 0,0 0 0 16,16 3 0-16,-16-3 0 15,0 0 0-15,0 0 0 16,0 0 0 0,0-11 0-16,0 11 0 0,0-22 0 15,0 22 0-15,0-26 0 16,0 6 0-16,0-8 0 15,0-1 0-15,-3-1 0 16,-3-7 0-16,-1 4 0 16,-6-6 0-16,-1 13 0 15,0-4 0-15,0 3 0 16,-3 5 0-16,17 22 0 16,-24-26 0-16,24 26 0 0,0 0 0 15,-18-6 0-15,18 6 0 16,0 0 0-1,5 20 0-15,-5-20 0 16,7 28 0-16,-7-14 0 0,0 6 0 16,-18 0 0-16,-4 0 0 15,-6 1 0-15,-12 1 0 16,2-2 0-16,1 1 0 16,3-7 0-16,3 1 0 15,15-8 0-15,16-7 0 16,0 0 0-16,20 0 0 15,8-8 0-15,5-5 0 16,-5 6 0-16,-1 7 0 0,-27 0 0 16,7 16 0-16,-14 18 0 15,-27 10 0-15,-8 1 0 16,-2 3 0 0,3-24 0-16,18-3-161 0,23-21-26 15,2-24-13-15,36-30-16 16,23-25-3-16</inkml:trace>
          <inkml:trace contextRef="#ctx0" brushRef="#br0" timeOffset="5359.5136">557 427 339 0,'0'0'170'0,"-25"0"-10"16,4-6-80-16,21 6-31 16,-35 0-15-1,35 0-10-15,-42 12-6 16,22-2 1-16,-13-10 1 16,13 15-1-16,-13-12 0 0,17 9 1 15,-9-12-4-15,25 0 0 16,0 0-4-16,0 0-4 15,0 0-8-15,28-11 0 16,6-8 0-16,11 3 0 16,3-3 0-16,2-3 0 15,2 2 0-15,-5 4 0 16,0-2 0-16,-11 10 0 16,-4 2 0-16,-11 6 0 0,-21 0 0 15,20 2 0-15,-20-2 0 16,-4 25 0-1,4-25 0-15,-31 27 0 0,12-13 0 16,-2 1 0-16,3-8 0 16,18-7 0-16,-20 15 0 15,20-15 0-15,0 0 0 16,0 0 0-16,25-2 0 16,-9-7 0-16,2-1 0 15,-2 0 0-15,-16 10 0 16,18-6 0-16,-18 6 0 15,0 0 0-15,-8 12 0 0,8-12 0 16,-19 15 0 0,19-15 0-16,0 0 0 15,0 0 0-15,0 0 0 16,0 0-2-16,36 8-74 0,-19-14-105 16,-1-1-4-16,-16 7-9 15,24-16-18-15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  <inkml:channelProperty channel="T" name="resolution" value="1" units="1/dev"/>
        </inkml:channelProperties>
      </inkml:inkSource>
      <inkml:timestamp xml:id="ts0" timeString="2014-03-14T09:54:32.09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5A21149B-55FB-46CC-BEAD-7CCD15BEF76F}" emma:medium="tactile" emma:mode="ink">
          <msink:context xmlns:msink="http://schemas.microsoft.com/ink/2010/main" type="writingRegion" rotatedBoundingBox="11445,10422 12257,10235 12367,10714 11555,10901"/>
        </emma:interpretation>
      </emma:emma>
    </inkml:annotationXML>
    <inkml:traceGroup>
      <inkml:annotationXML>
        <emma:emma xmlns:emma="http://www.w3.org/2003/04/emma" version="1.0">
          <emma:interpretation id="{AE82CCAB-2EBF-4C35-90AD-B99D00C466B6}" emma:medium="tactile" emma:mode="ink">
            <msink:context xmlns:msink="http://schemas.microsoft.com/ink/2010/main" type="paragraph" rotatedBoundingBox="11445,10422 12257,10235 12367,10714 11555,109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25104B-8E99-49BD-9A4F-9C432F30AA65}" emma:medium="tactile" emma:mode="ink">
              <msink:context xmlns:msink="http://schemas.microsoft.com/ink/2010/main" type="line" rotatedBoundingBox="11445,10422 12257,10235 12367,10714 11555,10901"/>
            </emma:interpretation>
          </emma:emma>
        </inkml:annotationXML>
        <inkml:traceGroup>
          <inkml:annotationXML>
            <emma:emma xmlns:emma="http://www.w3.org/2003/04/emma" version="1.0">
              <emma:interpretation id="{B68EAA3D-57B4-41FD-A89F-928E5CA27746}" emma:medium="tactile" emma:mode="ink">
                <msink:context xmlns:msink="http://schemas.microsoft.com/ink/2010/main" type="inkWord" rotatedBoundingBox="11445,10422 12257,10235 12367,10714 11555,10901"/>
              </emma:interpretation>
            </emma:emma>
          </inkml:annotationXML>
          <inkml:trace contextRef="#ctx0" brushRef="#br0">179 313 263 0,'0'0'184'16,"-21"0"-35"-16,21 0-35 16,-19-3-26-16,19 3-20 15,0 0-15-15,0 0-15 16,0 0-13-16,0 0-5 15,0 0-5-15,0 0-9 0,0 0-6 16,19-16 0-16,-3 6 0 16,9 0 0-1,2-7 0-15,7 4 0 16,1-4 0-16,5-1 0 16,2-4 0-16,5 6 0 0,-4-9 0 15,2 8 0-15,1-3 0 16,-6-2 0-16,-6 3 0 15,0-1 0-15,-6 0 0 16,-6 11 0-16,-4-1 0 16,-18 10 0-16,21-9 0 15,-21 9 0-15,0 0 0 16,0 0 0-16,0 0 0 16,0 13 0-16,0-13 0 15,0 0 0-15,-11 25 0 16,11-25 0-16,0 0 0 15,-13 24 0-15,13-24 0 0,-3 22 0 16,3-22 0-16,-4 32 0 16,2-9 0-16,2 3 0 15,0 5 0-15,0 0 0 16,2-2 0-16,2 7 0 16,-1-5 0-16,1-2 0 15,2-6 0-15,-6 3 0 16,3-6 0-16,3-4 0 15,-6-16 0-15,5 26 0 16,-5-26 0-16,3 21 0 16,-3-21 0-16,0 0 0 15,0 0 0-15,4 19 0 16,-4-19 0-16,0 0 0 0,0 0 0 16,0 0 0-16,0 0 0 15,0 0 0-15,-10 0 0 16,10 0 0-16,-18 0 0 15,18 0 0-15,-25 0 0 16,25 0 0-16,-33 0 0 16,13 0 0-16,-1 0 0 15,-1-4 0-15,-5 4 0 16,1-7 0-16,-2 7 0 16,-6 0 0-16,0 0 0 15,0 0 0-15,0 0 0 16,1 0 0-16,1 0 0 15,4-2 0-15,6-6 0 0,1-3 0 16,21 11 0-16,-28-24 0 16,28 24 0-16,-16-17 0 15,16 17 0-15,0 0 0 16,0 0 0-16,0 0 0 16,0 0 0-16,13 0 0 15,5 0 0-15,1 0 0 16,5 0 0-16,4 0 0 15,3-9 0-15,-2-3 0 16,4 4 0-16,-1-4 0 16,-8 3 0-16,1 2 0 15,-6 1 0-15,-3 6 0 16,-16 0 0-16,18 0 0 0,-18 0 0 16,0 0 0-16,-7 26 0 15,-11-18 0-15,-4 2 0 16,-3-5 0-16,-3 0 0 15,0 1 0-15,1-3 0 16,2-3 0-16,4 0 0 16,5 0 0-16,16 0 0 15,0 0 0-15,0 0 0 16,0 0 0-16,1-14 0 16,19 7 0-16,-1 1 0 15,4-1 0-15,3 0 0 16,-4 1 0-16,-5 2 0 0,-17 4 0 15,21-6 0-15,-21 6 0 16,0 0 0-16,0 0 0 16,0 0 0-16,-13 16 0 15,13-16 0 1,0 0 0-16,0 0 0 0,0 0 0 16,0 14 0-16,0-14 0 15,13 8 0-15,-13-20-85 16,0 12-98-16,0 0-11 15,9 0-4-15,-12-10 52 16,3 10 81-16,0 0 37 16,0 0 33-16,-12 12 77 15,12-12 99-15,-25 0 2 0,25 0-16 16,-13 20-51-16,-15-26-64 16,28 6-17-1,-22 1-9-15,22-1-8 16,-21 11-3-16,21-11-3 0,-28 4-5 15,28-4-7-15,-27 0 0 16,27 0 0-16,-34 0 0 16,15 0 0-16,0 0 0 15,0 0 0-15,-2 0 0 16,5 0 0-16,-5 0 0 16,21 0 0-16,-31 0 0 15,31 0 0-15,-22 0 0 16,22 0 0-16,0 0 0 0,-15 0 0 15,15 0 0 1,0 0 0-16,0 0 0 16,0 0 0-16,0 0 0 15,0 0 0-15,0 0 0 0,0 0 0 16,0 0 0-16,-20 12 0 16,20-12 0-16,0 0 0 15,0 0 0-15,0 0 0 16,-20 8 0-16,20-8 0 15,0 0 0-15,0 0 0 16,0 0 0-16,0 0 0 16,0 0 0-16,0 0 0 15,0 0 0-15,0 0 0 16,14 0 0-16,-14 0 0 16,22-8 0-16,-22 8 0 15,31-18 0-15,-15 9 0 16,3-4 0-16,2 6 0 0,-2-3 0 15,2 3 0-15,-6 1 0 16,-15 6 0-16,25-9 0 16,-25 9 0-16,0 0 0 15,0 0 0-15,0 0 0 16,0 0 0-16,0 0 0 16,0 0 0-16,-11 11 0 15,11-11 0-15,-26 11 0 16,26-11 0-16,-34 7 0 15,17-1 0-15,-3-2 0 16,-1 2 0-16,-4 0 0 16,6 0 0-16,3-2 0 15,16-4 0-15,-28 12 0 0,28-12 0 16,0 0 0-16,0 0 0 16,0 0 0-16,0 0 0 15,0 0 0-15,8-6 0 16,12-4 0-16,-4 5 0 15,7-10 0-15,1 4 0 16,3 0 0-16,-2-1 0 16,-3 5 0-16,-3 1 0 15,-19 6 0-15,27 0 0 16,-27 0 0-16,0 0 0 16,0 15 0-16,0-15 0 15,-27 21 0-15,8-10 0 0,0-6 0 16,-2-2 0-16,5-1 0 15,-5 2 0-15,0-4 0 16,4 0 0 0,1 0 0-16,16 0 0 0,-27 0 0 15,27 0 0-15,-21 0 0 16,21 0 0-16,0 0 0 16,0 0 0-16,0 0 0 15,0 0 0-15,0 0 0 16,0 0 0-16,0 0 0 15,0 0 0-15,17-6 0 16,-17 6 0-16,26-10 0 16,-26 10 0-16,28-10 0 0,-28 10 0 15,25-6 0-15,-25 6 0 16,0 0 0-16,0 0 0 16,0 0 0-16,0 0 0 15,0 13 0-15,0-13 0 16,-28 7 0-16,10-1 0 15,2-4 0-15,-1 2 0 16,17-4 0-16,-27 0 0 16,27 0 0-16,-16 0 0 15,16 0 0-15,0 0 0 16,0 0 0-16,14 0 0 16,-14 0 0-16,33 0 0 15,-11 0 0-15,3-4 0 0,2-1 0 16,1-5 0-1,-2 3 0-15,-2-3 0 16,1 4 0-16,-4 0 0 16,-2 6 0-16,-19 0 0 0,21 2 0 15,-21-2 0-15,7 27 0 16,-7-27 0-16,6 25 0 16,-6-25 0-16,13 19 0 15,-13-19 0-15,21 10 0 16,-21-10 0-16,21 1 0 15,-21-1 0-15,20 0 0 16,-20 0 0-16,16 0 0 16,-16 0 0-16,0 0 0 15,0 0 0-15,0 0 0 16,0 0 0-16,24 0 0 16,-24 0 0-16,0 0 0 15,0 0 0-15,21-16 0 0,-21 16 0 16,20-24 0-16,-6 9 0 15,-14 15 0-15,22-36 0 16,-9 15 0-16,-1-2 0 16,1-1 0-16,-4 4 0 15,3-2 0-15,-12 22 0 16,13-27 0-16,-13 27 0 16,0 0 0-16,0 0 0 15,0 30 0-15,0-5 0 0,0 5 0 16,-6-1 0-1,6 1 0-15,0-8 0 16,0-5 0-16,0-17 0 16,2 19 0-16,-2-19 0 0,0 0 0 15,0 0 0-15,18-10 0 16,-18-9 0-16,23 13-118 16,-23 6-70-16,12-23-2 15,-12 23-23-15,13-20-7 16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  <inkml:channelProperty channel="T" name="resolution" value="1" units="1/dev"/>
        </inkml:channelProperties>
      </inkml:inkSource>
      <inkml:timestamp xml:id="ts0" timeString="2014-03-14T09:54:35.32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692FBB3A-6357-46E5-9E5C-2FF67AA7DDA5}" emma:medium="tactile" emma:mode="ink">
          <msink:context xmlns:msink="http://schemas.microsoft.com/ink/2010/main" type="writingRegion" rotatedBoundingBox="5970,9835 6238,9835 6238,10089 5970,10089">
            <msink:destinationLink direction="with" ref="{98A2DB53-880A-4D1E-B35E-4889E7DD4F35}"/>
          </msink:context>
        </emma:interpretation>
      </emma:emma>
    </inkml:annotationXML>
    <inkml:traceGroup>
      <inkml:annotationXML>
        <emma:emma xmlns:emma="http://www.w3.org/2003/04/emma" version="1.0">
          <emma:interpretation id="{7AC4DF75-F676-453C-B69A-D9320A24D965}" emma:medium="tactile" emma:mode="ink">
            <msink:context xmlns:msink="http://schemas.microsoft.com/ink/2010/main" type="paragraph" rotatedBoundingBox="5970,9835 6238,9835 6238,10089 5970,100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B98F31-FC39-45CC-8FFE-C48EC98B5D68}" emma:medium="tactile" emma:mode="ink">
              <msink:context xmlns:msink="http://schemas.microsoft.com/ink/2010/main" type="line" rotatedBoundingBox="5970,9835 6238,9835 6238,10089 5970,10089"/>
            </emma:interpretation>
          </emma:emma>
        </inkml:annotationXML>
        <inkml:traceGroup>
          <inkml:annotationXML>
            <emma:emma xmlns:emma="http://www.w3.org/2003/04/emma" version="1.0">
              <emma:interpretation id="{9212CAEE-940C-4C7E-81E7-9A49BD5E16E5}" emma:medium="tactile" emma:mode="ink">
                <msink:context xmlns:msink="http://schemas.microsoft.com/ink/2010/main" type="inkWord" rotatedBoundingBox="5970,9835 6238,9835 6238,10089 5970,10089">
                  <msink:destinationLink direction="with" ref="{0851ECC2-4928-45C2-9268-82073D6A1859}"/>
                </msink:context>
              </emma:interpretation>
            </emma:emma>
          </inkml:annotationXML>
          <inkml:trace contextRef="#ctx0" brushRef="#br0">-1 30 426 0,'0'0'174'0,"0"0"-27"15,0 0-75 1,0 0-31-16,0 12-18 0,10 8-5 15,-10-20-7-15,15 36-4 16,-11-14-3-16,4 1-1 16,-3-3-2-16,-3 1 1 15,1-1-2-15,0-5 1 16,-3-15-1-16,0 22 1 16,0-22-1-16,0 0 1 15,0 0 1-15,6-10-2 16,-6-8 1-16,1-4-1 0,-1-2 1 15,0-6-1-15,0 1 2 16,0 7-3 0,0-4 2-16,0 4-1 15,0 22 1-15,-1-23 1 0,1 23 2 16,0 0 0-16,0 0 1 16,0 0 2-16,-12 15 0 15,12 1-1-15,0 4 0 16,0 0 0-16,3 6-2 15,0-4-1-15,3 7-2 16,-5-3 1-16,1-6-2 16,2-4 1-16,-4-16-1 15,5 20 0-15,-5-20 1 16,0 0-1-16,0 0 1 16,0 0-1-16,13-20 1 15,-10 4-1-15,3-4 2 16,1 1-2-16,2 3 0 0,3-10 0 15,1 6 1-15,0 3-2 16,1-2 2-16,-14 19-1 16,25-22-1-16,-25 22 2 15,16-12 0-15,-16 12-1 16,0 0 0-16,0 0 0 16,0 22-1-16,0-22 2 15,0 32-2-15,-7-12 0 16,2-5 0-16,4 5 1 15,1-20-2-15,-3 20 2 16,3-20 0-16,0 0-1 16,0 0 1-16,10-12-1 15,-10 12 2-15,12-28-1 0,-5 8 1 16,-2-1-3-16,4 7 3 16,-9 14 0-16,7-30 0 15,-7 30 1-15,9-21-1 16,-9 21 0-16,0 0 0 15,9-18 1-15,-9 18 0 16,0 0-2-16,0 0 4 16,0 0-3-16,0 0 1 15,0 0-1-15,0 0 0 16,0 0 1-16,0 0-2 16,0 0 0-16,0 0-2 15,0 0 1-15,0 0 1 16,0 0 0-16,0 0 1 0,17-12-1 15,-17 12 1-15,0 0-1 16,0 0 1-16,0 0-2 16,0 0-5-1,0 0-8-15,0 0-52 0,0 0-106 16,0 12-11-16,0-12-6 16,0 0-21-16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  <inkml:channelProperty channel="T" name="resolution" value="1" units="1/dev"/>
        </inkml:channelProperties>
      </inkml:inkSource>
      <inkml:timestamp xml:id="ts0" timeString="2014-03-14T09:56:41.574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348CD77-C61F-4E7C-9038-AA60BAE166D1}" emma:medium="tactile" emma:mode="ink">
          <msink:context xmlns:msink="http://schemas.microsoft.com/ink/2010/main" type="inkDrawing" rotatedBoundingBox="8836,7062 14283,10074 14202,10220 8755,7209" semanticType="callout" shapeName="Other">
            <msink:sourceLink direction="with" ref="{6C5376C6-C3CE-47EB-ABC6-E61CF392FFE1}"/>
          </msink:context>
        </emma:interpretation>
      </emma:emma>
    </inkml:annotationXML>
    <inkml:trace contextRef="#ctx0" brushRef="#br0">-12 1 169 0,'0'0'131'0,"0"0"-12"15,0 14-21-15,0-14-17 16,0 0-19-1,0 0-12-15,10 20-12 16,-10-20-9-16,28 27-5 0,-13-13-7 16,17 14-1-16,2 1-4 15,13 12 1-15,2-5-3 16,21 20 3-16,8-9-4 16,16 18-1-16,4-6 2 15,15 11-4-15,-2 1 2 16,15 1-5-16,4 7 1 15,1-2-4-15,3 6 2 16,2-1 1-16,4 2-4 0,-4-3 4 16,6 0-5-16,1-2 4 15,6-3-1-15,-10 1-5 16,7-6 4 0,-10 1-4-16,0-4 2 0,0-3-2 15,1 6 2-15,-2-3-3 16,-6 3-1-16,-6-3 4 15,-2 2-4-15,-7-9 6 16,-3 2-5-16,-7-3 5 16,-8-8-4-16,-13-3 4 15,-2-3 2-15,-3-5-1 16,1-5 0-16,0-1-8 16,3 4 4-16,-8-10-9 0,4 7 5 15,-7-3-6 1,0 0 3-16,-12-8-3 15,-5 7 3-15,-11-12 4 16,-3 2 1-16,-8-4 3 0,-2-1-1 16,1-3 2-16,-6 6-1 15,-1-6 0-15,2 1 0 16,1-2 2-16,1 6-1 16,0-4 1-16,-2 0-1 15,0-1 1-15,0-2-2 16,-4 3 2-16,0 0-1 15,-4-5 0-15,-18-10 0 16,27 16 1-16,-27-16-1 16,23 22 2-16,-23-22-1 15,25 20-9-15,-4 5-64 16,0-1-79-16,-21-24-12 16,0 0-8-16,0 0-5 0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  <inkml:channelProperty channel="T" name="resolution" value="1" units="1/dev"/>
        </inkml:channelProperties>
      </inkml:inkSource>
      <inkml:timestamp xml:id="ts0" timeString="2014-03-14T09:56:43.306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569C651-F032-4E90-BD5D-800C31365F99}" emma:medium="tactile" emma:mode="ink">
          <msink:context xmlns:msink="http://schemas.microsoft.com/ink/2010/main" type="inkDrawing" rotatedBoundingBox="17516,7082 17629,10254 17599,10256 17486,7083" semanticType="callout" shapeName="Line">
            <msink:destinationLink direction="with" ref="{AD33DF33-8AA7-4E34-8D55-2334374E9825}"/>
          </msink:context>
        </emma:interpretation>
      </emma:emma>
    </inkml:annotationXML>
    <inkml:trace contextRef="#ctx0" brushRef="#br0">6 38 258 0,'0'-17'176'0,"0"17"-11"0,-7-25-57 15,7 25-33 1,0 0-22-16,0 0-16 16,0 0-11-16,0 29-4 0,0-9-6 15,0 22-4-15,0 11-5 16,5 18 2-16,-3 12-8 16,2 15 2-16,1 10 0 15,-1 18-1-15,2 4-3 16,-1 14 2-16,0-6-1 15,-1 5-2-15,0 4 6 16,2-2-4-16,0 7-1 16,-2-4 0-16,2 0-2 0,-2-10 2 15,-1 0 3 1,0-3-4-16,-2-16 0 16,0-3 0-16,4-13 2 15,-2-12-1-15,1-2 1 0,3-18-3 16,-1-4-1-16,0-16 3 15,-1-4-3-15,-3-13 1 16,3-8-8-16,-5-26-12 16,8 22-45-16,-8-22-100 15,0 0-6-15,0 0-12 16,-10-6-8-16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leichschenkliges Dreieck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de-DE"/>
              <a:t>05.12.2015</a:t>
            </a:fld>
            <a:endParaRPr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Textmasterformat bearbeiten</a:t>
            </a:r>
          </a:p>
          <a:p>
            <a:pPr lvl="1"/>
            <a:r>
              <a:rPr/>
              <a:t>Zweite Ebene</a:t>
            </a:r>
          </a:p>
          <a:p>
            <a:pPr lvl="2"/>
            <a:r>
              <a:rPr/>
              <a:t>Dritte Ebene</a:t>
            </a:r>
          </a:p>
          <a:p>
            <a:pPr lvl="3"/>
            <a:r>
              <a:rPr/>
              <a:t>Vierte Ebene</a:t>
            </a:r>
          </a:p>
          <a:p>
            <a:pPr lvl="4"/>
            <a:r>
              <a:rPr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Thank</a:t>
            </a:r>
            <a:r>
              <a:rPr lang="en-GB" baseline="0" dirty="0" smtClean="0"/>
              <a:t> you to my deaf friend Michio! </a:t>
            </a:r>
          </a:p>
          <a:p>
            <a:r>
              <a:rPr lang="en-GB" baseline="0" dirty="0" smtClean="0"/>
              <a:t>Here is a quick overview of the steps laid out for our Learning Activity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53956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PH" smtClean="0"/>
              <a:t>20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6524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</a:t>
            </a:r>
            <a:r>
              <a:rPr lang="en-GB" baseline="0" dirty="0" smtClean="0"/>
              <a:t> a first orientation phase we will meet online and give the basic </a:t>
            </a:r>
            <a:r>
              <a:rPr lang="en-GB" baseline="0" dirty="0" err="1" smtClean="0"/>
              <a:t>infos</a:t>
            </a:r>
            <a:r>
              <a:rPr lang="en-GB" baseline="0" dirty="0" smtClean="0"/>
              <a:t> about the learning activity to our students! We set the goals and aims and try to get them together!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42616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</a:t>
            </a:r>
            <a:r>
              <a:rPr lang="en-GB" baseline="0" dirty="0" smtClean="0"/>
              <a:t> the next the step our students will be building groups with members of each our country and set up the group rules.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72425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There are three working</a:t>
            </a:r>
            <a:r>
              <a:rPr lang="en-GB" baseline="0" dirty="0" smtClean="0"/>
              <a:t> </a:t>
            </a:r>
            <a:r>
              <a:rPr lang="en-GB" dirty="0" smtClean="0"/>
              <a:t>groups ant they will be now presented by my friend Ernani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85072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After our</a:t>
            </a:r>
            <a:r>
              <a:rPr lang="en-GB" baseline="0" dirty="0" smtClean="0"/>
              <a:t> students have built up their skills, it is time to exchange! From every group a member joins to the – as we called it – “problem solvers”. So in every problem solver group there are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52317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After this process we will</a:t>
            </a:r>
            <a:r>
              <a:rPr lang="en-GB" baseline="0" dirty="0" smtClean="0"/>
              <a:t> get our students back into the first three groups and engage them to </a:t>
            </a:r>
            <a:r>
              <a:rPr lang="en-GB" baseline="0" dirty="0" err="1" smtClean="0"/>
              <a:t>to</a:t>
            </a:r>
            <a:r>
              <a:rPr lang="en-GB" baseline="0" dirty="0" smtClean="0"/>
              <a:t> a evaluation of the whole process!</a:t>
            </a:r>
          </a:p>
          <a:p>
            <a:r>
              <a:rPr lang="en-GB" baseline="0" dirty="0" smtClean="0"/>
              <a:t>The last “word” will have Michio again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43127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PH" smtClean="0"/>
              <a:t>17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83098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PH" smtClean="0"/>
              <a:t>18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94195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PH" smtClean="0"/>
              <a:t>19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03598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noProof="0" smtClean="0"/>
              <a:pPr/>
              <a:t>05.12.2015</a:t>
            </a:fld>
            <a:endParaRPr lang="de-DE" noProof="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noProof="0" smtClean="0"/>
              <a:pPr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01435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noProof="0" smtClean="0"/>
              <a:pPr/>
              <a:t>05.12.2015</a:t>
            </a:fld>
            <a:endParaRPr lang="de-DE" noProof="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noProof="0" smtClean="0"/>
              <a:pPr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473213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noProof="0" smtClean="0"/>
              <a:pPr/>
              <a:t>05.12.2015</a:t>
            </a:fld>
            <a:endParaRPr lang="de-DE" noProof="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noProof="0" smtClean="0"/>
              <a:pPr/>
              <a:t>‹#›</a:t>
            </a:fld>
            <a:endParaRPr lang="de-DE" noProof="0" dirty="0"/>
          </a:p>
        </p:txBody>
      </p:sp>
      <p:grpSp>
        <p:nvGrpSpPr>
          <p:cNvPr id="7" name="グループ化 6"/>
          <p:cNvGrpSpPr/>
          <p:nvPr userDrawn="1"/>
        </p:nvGrpSpPr>
        <p:grpSpPr>
          <a:xfrm>
            <a:off x="11278988" y="116632"/>
            <a:ext cx="1191302" cy="712206"/>
            <a:chOff x="16601716" y="92297"/>
            <a:chExt cx="1191302" cy="712206"/>
          </a:xfrm>
        </p:grpSpPr>
        <p:sp>
          <p:nvSpPr>
            <p:cNvPr id="8" name="二等辺三角形 7"/>
            <p:cNvSpPr/>
            <p:nvPr userDrawn="1"/>
          </p:nvSpPr>
          <p:spPr>
            <a:xfrm rot="2986989" flipH="1">
              <a:off x="17023356" y="104466"/>
              <a:ext cx="269350" cy="719450"/>
            </a:xfrm>
            <a:prstGeom prst="triangle">
              <a:avLst>
                <a:gd name="adj" fmla="val 98107"/>
              </a:avLst>
            </a:prstGeom>
            <a:solidFill>
              <a:srgbClr val="0066FF">
                <a:alpha val="27059"/>
              </a:srgbClr>
            </a:solidFill>
            <a:ln w="63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dirty="0"/>
            </a:p>
          </p:txBody>
        </p:sp>
        <p:sp>
          <p:nvSpPr>
            <p:cNvPr id="9" name="二等辺三角形 8"/>
            <p:cNvSpPr/>
            <p:nvPr userDrawn="1"/>
          </p:nvSpPr>
          <p:spPr>
            <a:xfrm rot="13785906">
              <a:off x="16695228" y="618297"/>
              <a:ext cx="149087" cy="195122"/>
            </a:xfrm>
            <a:prstGeom prst="triangle">
              <a:avLst>
                <a:gd name="adj" fmla="val 27482"/>
              </a:avLst>
            </a:prstGeom>
            <a:solidFill>
              <a:srgbClr val="66FFFF">
                <a:alpha val="27059"/>
              </a:srgbClr>
            </a:solidFill>
            <a:ln w="63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dirty="0"/>
            </a:p>
          </p:txBody>
        </p:sp>
        <p:sp>
          <p:nvSpPr>
            <p:cNvPr id="10" name="二等辺三角形 9"/>
            <p:cNvSpPr/>
            <p:nvPr userDrawn="1"/>
          </p:nvSpPr>
          <p:spPr>
            <a:xfrm rot="3330283">
              <a:off x="16836687" y="-142674"/>
              <a:ext cx="266839" cy="736782"/>
            </a:xfrm>
            <a:prstGeom prst="triangle">
              <a:avLst>
                <a:gd name="adj" fmla="val 100000"/>
              </a:avLst>
            </a:prstGeom>
            <a:solidFill>
              <a:srgbClr val="99FFCC">
                <a:alpha val="27059"/>
              </a:srgbClr>
            </a:solidFill>
            <a:ln w="63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dirty="0"/>
            </a:p>
          </p:txBody>
        </p:sp>
        <p:cxnSp>
          <p:nvCxnSpPr>
            <p:cNvPr id="11" name="直線コネクタ 10"/>
            <p:cNvCxnSpPr>
              <a:endCxn id="9" idx="0"/>
            </p:cNvCxnSpPr>
            <p:nvPr userDrawn="1"/>
          </p:nvCxnSpPr>
          <p:spPr>
            <a:xfrm flipH="1">
              <a:off x="16716978" y="539177"/>
              <a:ext cx="23562" cy="265326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2"/>
            <p:cNvSpPr txBox="1"/>
            <p:nvPr userDrawn="1"/>
          </p:nvSpPr>
          <p:spPr>
            <a:xfrm rot="21554659">
              <a:off x="16965285" y="421422"/>
              <a:ext cx="827733" cy="287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2000" dirty="0" smtClean="0">
                  <a:solidFill>
                    <a:srgbClr val="0099CC"/>
                  </a:solidFill>
                  <a:latin typeface="Eras Bold ITC" panose="020B0907030504020204" pitchFamily="34" charset="0"/>
                  <a:ea typeface="AR Pゴシック体S" panose="020B0600010101010101" pitchFamily="50" charset="-128"/>
                </a:rPr>
                <a:t>Edu</a:t>
              </a:r>
              <a:endParaRPr kumimoji="1" lang="ja-JP" altLang="en-US" sz="2000" dirty="0">
                <a:solidFill>
                  <a:srgbClr val="0099CC"/>
                </a:solidFill>
                <a:latin typeface="Eras Bold ITC" panose="020B0907030504020204" pitchFamily="34" charset="0"/>
                <a:ea typeface="AR Pゴシック体S" panose="020B0600010101010101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026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noProof="0" smtClean="0"/>
              <a:pPr/>
              <a:t>05.12.2015</a:t>
            </a:fld>
            <a:endParaRPr lang="de-DE" noProof="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noProof="0" smtClean="0"/>
              <a:pPr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332077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noProof="0" smtClean="0"/>
              <a:pPr/>
              <a:t>05.12.2015</a:t>
            </a:fld>
            <a:endParaRPr lang="de-DE" noProof="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noProof="0" smtClean="0"/>
              <a:pPr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84339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noProof="0" smtClean="0"/>
              <a:pPr/>
              <a:t>05.12.2015</a:t>
            </a:fld>
            <a:endParaRPr lang="de-DE" noProof="0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noProof="0" smtClean="0"/>
              <a:pPr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814713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noProof="0" smtClean="0"/>
              <a:pPr/>
              <a:t>05.12.2015</a:t>
            </a:fld>
            <a:endParaRPr lang="de-DE" noProof="0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noProof="0" smtClean="0"/>
              <a:pPr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63311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noProof="0" smtClean="0"/>
              <a:pPr/>
              <a:t>05.12.2015</a:t>
            </a:fld>
            <a:endParaRPr lang="de-DE" noProof="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noProof="0" smtClean="0"/>
              <a:pPr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67718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noProof="0" smtClean="0"/>
              <a:pPr/>
              <a:t>05.12.2015</a:t>
            </a:fld>
            <a:endParaRPr lang="de-DE" noProof="0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noProof="0" smtClean="0"/>
              <a:pPr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02680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noProof="0" smtClean="0"/>
              <a:pPr/>
              <a:t>05.12.2015</a:t>
            </a:fld>
            <a:endParaRPr lang="de-DE" noProof="0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noProof="0" smtClean="0"/>
              <a:pPr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99630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noProof="0" smtClean="0"/>
              <a:pPr/>
              <a:t>05.12.2015</a:t>
            </a:fld>
            <a:endParaRPr lang="de-DE" noProof="0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noProof="0" smtClean="0"/>
              <a:pPr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0179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33987-6305-4E2A-BF18-EF013ECE927B}" type="datetimeFigureOut">
              <a:rPr lang="de-DE" noProof="0" smtClean="0"/>
              <a:pPr/>
              <a:t>05.12.2015</a:t>
            </a:fld>
            <a:endParaRPr lang="de-DE" noProof="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C87F6-986D-49E6-AF40-1B3A1EE8064D}" type="slidenum">
              <a:rPr lang="de-DE" noProof="0" smtClean="0"/>
              <a:pPr/>
              <a:t>‹#›</a:t>
            </a:fld>
            <a:endParaRPr lang="de-DE" noProof="0" dirty="0"/>
          </a:p>
        </p:txBody>
      </p:sp>
      <p:grpSp>
        <p:nvGrpSpPr>
          <p:cNvPr id="7" name="グループ化 6"/>
          <p:cNvGrpSpPr/>
          <p:nvPr userDrawn="1"/>
        </p:nvGrpSpPr>
        <p:grpSpPr>
          <a:xfrm>
            <a:off x="11278988" y="116632"/>
            <a:ext cx="1191302" cy="712206"/>
            <a:chOff x="16601716" y="92297"/>
            <a:chExt cx="1191302" cy="712206"/>
          </a:xfrm>
        </p:grpSpPr>
        <p:sp>
          <p:nvSpPr>
            <p:cNvPr id="8" name="二等辺三角形 7"/>
            <p:cNvSpPr/>
            <p:nvPr userDrawn="1"/>
          </p:nvSpPr>
          <p:spPr>
            <a:xfrm rot="2986989" flipH="1">
              <a:off x="17023356" y="104466"/>
              <a:ext cx="269350" cy="719450"/>
            </a:xfrm>
            <a:prstGeom prst="triangle">
              <a:avLst>
                <a:gd name="adj" fmla="val 98107"/>
              </a:avLst>
            </a:prstGeom>
            <a:solidFill>
              <a:srgbClr val="0066FF">
                <a:alpha val="27059"/>
              </a:srgbClr>
            </a:solidFill>
            <a:ln w="63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dirty="0"/>
            </a:p>
          </p:txBody>
        </p:sp>
        <p:sp>
          <p:nvSpPr>
            <p:cNvPr id="9" name="二等辺三角形 8"/>
            <p:cNvSpPr/>
            <p:nvPr userDrawn="1"/>
          </p:nvSpPr>
          <p:spPr>
            <a:xfrm rot="13785906">
              <a:off x="16695228" y="618297"/>
              <a:ext cx="149087" cy="195122"/>
            </a:xfrm>
            <a:prstGeom prst="triangle">
              <a:avLst>
                <a:gd name="adj" fmla="val 27482"/>
              </a:avLst>
            </a:prstGeom>
            <a:solidFill>
              <a:srgbClr val="66FFFF">
                <a:alpha val="27059"/>
              </a:srgbClr>
            </a:solidFill>
            <a:ln w="63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dirty="0"/>
            </a:p>
          </p:txBody>
        </p:sp>
        <p:sp>
          <p:nvSpPr>
            <p:cNvPr id="10" name="二等辺三角形 9"/>
            <p:cNvSpPr/>
            <p:nvPr userDrawn="1"/>
          </p:nvSpPr>
          <p:spPr>
            <a:xfrm rot="3330283">
              <a:off x="16836687" y="-142674"/>
              <a:ext cx="266839" cy="736782"/>
            </a:xfrm>
            <a:prstGeom prst="triangle">
              <a:avLst>
                <a:gd name="adj" fmla="val 100000"/>
              </a:avLst>
            </a:prstGeom>
            <a:solidFill>
              <a:srgbClr val="99FFCC">
                <a:alpha val="27059"/>
              </a:srgbClr>
            </a:solidFill>
            <a:ln w="63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dirty="0"/>
            </a:p>
          </p:txBody>
        </p:sp>
        <p:cxnSp>
          <p:nvCxnSpPr>
            <p:cNvPr id="11" name="直線コネクタ 10"/>
            <p:cNvCxnSpPr>
              <a:endCxn id="9" idx="0"/>
            </p:cNvCxnSpPr>
            <p:nvPr userDrawn="1"/>
          </p:nvCxnSpPr>
          <p:spPr>
            <a:xfrm flipH="1">
              <a:off x="16716978" y="539177"/>
              <a:ext cx="23562" cy="265326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2"/>
            <p:cNvSpPr txBox="1"/>
            <p:nvPr userDrawn="1"/>
          </p:nvSpPr>
          <p:spPr>
            <a:xfrm rot="21554659">
              <a:off x="16965285" y="421422"/>
              <a:ext cx="827733" cy="287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2000" dirty="0" smtClean="0">
                  <a:solidFill>
                    <a:srgbClr val="0099CC"/>
                  </a:solidFill>
                  <a:latin typeface="Eras Bold ITC" panose="020B0907030504020204" pitchFamily="34" charset="0"/>
                  <a:ea typeface="AR Pゴシック体S" panose="020B0600010101010101" pitchFamily="50" charset="-128"/>
                </a:rPr>
                <a:t>Edu</a:t>
              </a:r>
              <a:endParaRPr kumimoji="1" lang="ja-JP" altLang="en-US" sz="2000" dirty="0">
                <a:solidFill>
                  <a:srgbClr val="0099CC"/>
                </a:solidFill>
                <a:latin typeface="Eras Bold ITC" panose="020B0907030504020204" pitchFamily="34" charset="0"/>
                <a:ea typeface="AR Pゴシック体S" panose="020B0600010101010101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273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kumimoji="1"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customXml" Target="../ink/ink6.xml"/><Relationship Id="rId18" Type="http://schemas.openxmlformats.org/officeDocument/2006/relationships/image" Target="../media/image21.emf"/><Relationship Id="rId26" Type="http://schemas.openxmlformats.org/officeDocument/2006/relationships/image" Target="../media/image25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34" Type="http://schemas.openxmlformats.org/officeDocument/2006/relationships/image" Target="../media/image29.emf"/><Relationship Id="rId7" Type="http://schemas.openxmlformats.org/officeDocument/2006/relationships/customXml" Target="../ink/ink3.xml"/><Relationship Id="rId12" Type="http://schemas.openxmlformats.org/officeDocument/2006/relationships/image" Target="../media/image18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emf"/><Relationship Id="rId20" Type="http://schemas.openxmlformats.org/officeDocument/2006/relationships/image" Target="../media/image22.emf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11" Type="http://schemas.openxmlformats.org/officeDocument/2006/relationships/customXml" Target="../ink/ink5.xml"/><Relationship Id="rId24" Type="http://schemas.openxmlformats.org/officeDocument/2006/relationships/image" Target="../media/image24.emf"/><Relationship Id="rId32" Type="http://schemas.openxmlformats.org/officeDocument/2006/relationships/image" Target="../media/image28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26.emf"/><Relationship Id="rId10" Type="http://schemas.openxmlformats.org/officeDocument/2006/relationships/image" Target="../media/image17.emf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14.emf"/><Relationship Id="rId9" Type="http://schemas.openxmlformats.org/officeDocument/2006/relationships/customXml" Target="../ink/ink4.xml"/><Relationship Id="rId14" Type="http://schemas.openxmlformats.org/officeDocument/2006/relationships/image" Target="../media/image19.emf"/><Relationship Id="rId22" Type="http://schemas.openxmlformats.org/officeDocument/2006/relationships/image" Target="../media/image23.emf"/><Relationship Id="rId27" Type="http://schemas.openxmlformats.org/officeDocument/2006/relationships/customXml" Target="../ink/ink13.xml"/><Relationship Id="rId30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.jpg"/><Relationship Id="rId7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jpe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31.emf"/><Relationship Id="rId3" Type="http://schemas.openxmlformats.org/officeDocument/2006/relationships/image" Target="../media/image34.emf"/><Relationship Id="rId7" Type="http://schemas.openxmlformats.org/officeDocument/2006/relationships/image" Target="../media/image30.emf"/><Relationship Id="rId12" Type="http://schemas.openxmlformats.org/officeDocument/2006/relationships/customXml" Target="../ink/ink22.xml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.xml"/><Relationship Id="rId11" Type="http://schemas.openxmlformats.org/officeDocument/2006/relationships/image" Target="../media/image37.emf"/><Relationship Id="rId5" Type="http://schemas.openxmlformats.org/officeDocument/2006/relationships/image" Target="../media/image180.emf"/><Relationship Id="rId15" Type="http://schemas.openxmlformats.org/officeDocument/2006/relationships/image" Target="../media/image39.emf"/><Relationship Id="rId10" Type="http://schemas.openxmlformats.org/officeDocument/2006/relationships/customXml" Target="../ink/ink21.xml"/><Relationship Id="rId4" Type="http://schemas.openxmlformats.org/officeDocument/2006/relationships/customXml" Target="../ink/ink18.xml"/><Relationship Id="rId9" Type="http://schemas.openxmlformats.org/officeDocument/2006/relationships/image" Target="../media/image36.emf"/><Relationship Id="rId14" Type="http://schemas.openxmlformats.org/officeDocument/2006/relationships/customXml" Target="../ink/ink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htm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dirty="0" err="1" smtClean="0"/>
              <a:t>Poverty</a:t>
            </a:r>
            <a:r>
              <a:rPr lang="de-DE" dirty="0" smtClean="0"/>
              <a:t>: </a:t>
            </a:r>
            <a:r>
              <a:rPr lang="de-DE" dirty="0" err="1" smtClean="0"/>
              <a:t>Causes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Solutions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de-DE" sz="2400" dirty="0"/>
              <a:t>Michio Inaba (JAPAN), Tamer El </a:t>
            </a:r>
            <a:r>
              <a:rPr lang="de-AT" sz="2400" dirty="0" err="1"/>
              <a:t>Kady</a:t>
            </a:r>
            <a:r>
              <a:rPr lang="de-AT" sz="2400" dirty="0"/>
              <a:t> (EGYPT), Ernani </a:t>
            </a:r>
            <a:r>
              <a:rPr lang="de-AT" sz="2400"/>
              <a:t>Fernandez (</a:t>
            </a:r>
            <a:r>
              <a:rPr lang="de-DE" sz="2400" smtClean="0"/>
              <a:t>PHILIPPINES</a:t>
            </a:r>
            <a:r>
              <a:rPr lang="de-AT" sz="2400" smtClean="0"/>
              <a:t>), </a:t>
            </a:r>
            <a:r>
              <a:rPr lang="de-AT" sz="2400" dirty="0"/>
              <a:t>Kurt Söser (AUSTRIA)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marketers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6532553" y="2084703"/>
            <a:ext cx="4708734" cy="3112758"/>
          </a:xfrm>
        </p:spPr>
        <p:txBody>
          <a:bodyPr>
            <a:normAutofit/>
          </a:bodyPr>
          <a:lstStyle/>
          <a:p>
            <a:r>
              <a:rPr lang="en-PH" sz="4000" dirty="0"/>
              <a:t>b</a:t>
            </a:r>
            <a:r>
              <a:rPr lang="en-PH" sz="4000" dirty="0" smtClean="0"/>
              <a:t>log</a:t>
            </a:r>
          </a:p>
          <a:p>
            <a:r>
              <a:rPr lang="en-PH" sz="4000" dirty="0"/>
              <a:t>d</a:t>
            </a:r>
            <a:r>
              <a:rPr lang="en-PH" sz="4000" dirty="0" smtClean="0"/>
              <a:t>ocumentation</a:t>
            </a:r>
          </a:p>
          <a:p>
            <a:r>
              <a:rPr lang="en-PH" sz="4000" dirty="0"/>
              <a:t>g</a:t>
            </a:r>
            <a:r>
              <a:rPr lang="en-PH" sz="4000" dirty="0" smtClean="0"/>
              <a:t>lobal awareness</a:t>
            </a:r>
            <a:endParaRPr lang="en-PH" sz="4000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1186073" y="2060848"/>
            <a:ext cx="4969724" cy="3138141"/>
            <a:chOff x="1186073" y="2060848"/>
            <a:chExt cx="4969724" cy="3138141"/>
          </a:xfrm>
        </p:grpSpPr>
        <p:pic>
          <p:nvPicPr>
            <p:cNvPr id="7" name="Picture 22" descr="http://www.sellingpoint.ch/wp-content/uploads/2012/12/wordpress-logo-1800x60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6073" y="3974853"/>
              <a:ext cx="3672408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SEO For Bi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6073" y="2084703"/>
              <a:ext cx="1512168" cy="1079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http://www.conversory.at/wp-content/uploads/2011/05/yammer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241" y="2060848"/>
              <a:ext cx="3457556" cy="1119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http://a5.mzstatic.com/us/r30/Purple4/v4/b4/b4/55/b4b45558-5548-65e9-4cca-f38bf5c762cf/mzl.eqwdije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6073" y="3023779"/>
              <a:ext cx="1132392" cy="1132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6" descr="http://blog.gwava.eu/Portals/225757/images/E-Mail%20Archivierung%20in%20Office%20365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1485" y="2997642"/>
              <a:ext cx="3419950" cy="1184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0" descr="http://a2.mzstatic.com/us/r30/Purple6/v4/c8/f7/3b/c8f73b04-4f81-ba20-3ed8-0dbd24d0afb1/mzl.kqzzvgma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9554" y="4038399"/>
              <a:ext cx="1159062" cy="1159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006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990049" y="5518073"/>
            <a:ext cx="6624736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6600" dirty="0" smtClean="0"/>
              <a:t>Exchange</a:t>
            </a:r>
            <a:endParaRPr lang="en-GB" sz="6600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1125860" y="891952"/>
            <a:ext cx="2865120" cy="1456928"/>
            <a:chOff x="292608" y="1954530"/>
            <a:chExt cx="2865120" cy="2388870"/>
          </a:xfrm>
        </p:grpSpPr>
        <p:sp>
          <p:nvSpPr>
            <p:cNvPr id="7" name="Rechteck 6"/>
            <p:cNvSpPr/>
            <p:nvPr/>
          </p:nvSpPr>
          <p:spPr>
            <a:xfrm rot="10800000">
              <a:off x="292608" y="1954530"/>
              <a:ext cx="2865120" cy="238887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hteck 7"/>
            <p:cNvSpPr/>
            <p:nvPr/>
          </p:nvSpPr>
          <p:spPr>
            <a:xfrm rot="21600000">
              <a:off x="292608" y="1954530"/>
              <a:ext cx="2865120" cy="23888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4696" tIns="234696" rIns="234696" bIns="234696" numCol="1" spcCol="1270" anchor="t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300" kern="1200" dirty="0" smtClean="0"/>
                <a:t>Data miners</a:t>
              </a:r>
              <a:endParaRPr lang="en-GB" sz="3300" kern="1200" dirty="0"/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4869857" y="908720"/>
            <a:ext cx="2865120" cy="1440160"/>
            <a:chOff x="3444240" y="1954530"/>
            <a:chExt cx="2865120" cy="2388870"/>
          </a:xfrm>
        </p:grpSpPr>
        <p:sp>
          <p:nvSpPr>
            <p:cNvPr id="10" name="Rechteck 9"/>
            <p:cNvSpPr/>
            <p:nvPr/>
          </p:nvSpPr>
          <p:spPr>
            <a:xfrm rot="10800000">
              <a:off x="3444240" y="1954530"/>
              <a:ext cx="2865120" cy="238887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hteck 10"/>
            <p:cNvSpPr/>
            <p:nvPr/>
          </p:nvSpPr>
          <p:spPr>
            <a:xfrm rot="21600000">
              <a:off x="3444240" y="1954530"/>
              <a:ext cx="2865120" cy="23888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4696" tIns="234696" rIns="234696" bIns="234696" numCol="1" spcCol="1270" anchor="t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300" kern="1200" dirty="0" smtClean="0"/>
                <a:t>Interviewers</a:t>
              </a:r>
              <a:endParaRPr lang="en-GB" sz="3300" kern="1200" dirty="0"/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8398668" y="891952"/>
            <a:ext cx="2865120" cy="1456928"/>
            <a:chOff x="6595871" y="1954530"/>
            <a:chExt cx="2865120" cy="2388870"/>
          </a:xfrm>
        </p:grpSpPr>
        <p:sp>
          <p:nvSpPr>
            <p:cNvPr id="13" name="Rechteck 12"/>
            <p:cNvSpPr/>
            <p:nvPr/>
          </p:nvSpPr>
          <p:spPr>
            <a:xfrm rot="10800000">
              <a:off x="6595871" y="1954530"/>
              <a:ext cx="2865120" cy="238887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hteck 13"/>
            <p:cNvSpPr/>
            <p:nvPr/>
          </p:nvSpPr>
          <p:spPr>
            <a:xfrm rot="21600000">
              <a:off x="6595871" y="1954530"/>
              <a:ext cx="2865120" cy="23888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4696" tIns="234696" rIns="234696" bIns="234696" numCol="1" spcCol="1270" anchor="t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300" kern="1200" dirty="0" smtClean="0"/>
                <a:t>Marketers</a:t>
              </a:r>
              <a:endParaRPr lang="en-GB" sz="3300" kern="1200" dirty="0"/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1125859" y="3861048"/>
            <a:ext cx="2865120" cy="1456928"/>
            <a:chOff x="292608" y="1954530"/>
            <a:chExt cx="2865120" cy="2388870"/>
          </a:xfrm>
          <a:solidFill>
            <a:srgbClr val="0070C0"/>
          </a:solidFill>
        </p:grpSpPr>
        <p:sp>
          <p:nvSpPr>
            <p:cNvPr id="16" name="Rechteck 15"/>
            <p:cNvSpPr/>
            <p:nvPr/>
          </p:nvSpPr>
          <p:spPr>
            <a:xfrm rot="10800000">
              <a:off x="292608" y="1954530"/>
              <a:ext cx="2865120" cy="2388870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hteck 16"/>
            <p:cNvSpPr/>
            <p:nvPr/>
          </p:nvSpPr>
          <p:spPr>
            <a:xfrm rot="21600000">
              <a:off x="292608" y="1954530"/>
              <a:ext cx="2865120" cy="23888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4696" tIns="234696" rIns="234696" bIns="234696" numCol="1" spcCol="1270" anchor="t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300" kern="1200" dirty="0" smtClean="0"/>
                <a:t>Problem solvers</a:t>
              </a:r>
              <a:endParaRPr lang="en-GB" sz="3300" kern="1200" dirty="0"/>
            </a:p>
          </p:txBody>
        </p:sp>
      </p:grpSp>
      <p:grpSp>
        <p:nvGrpSpPr>
          <p:cNvPr id="39" name="Gruppieren 38"/>
          <p:cNvGrpSpPr/>
          <p:nvPr/>
        </p:nvGrpSpPr>
        <p:grpSpPr>
          <a:xfrm>
            <a:off x="1994936" y="2441240"/>
            <a:ext cx="7407360" cy="1319760"/>
            <a:chOff x="2110406" y="2546314"/>
            <a:chExt cx="7407360" cy="131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9" name="Freihand 18"/>
                <p14:cNvContentPartPr/>
                <p14:nvPr/>
              </p14:nvContentPartPr>
              <p14:xfrm>
                <a:off x="2196086" y="2546314"/>
                <a:ext cx="28080" cy="1073160"/>
              </p14:xfrm>
            </p:contentPart>
          </mc:Choice>
          <mc:Fallback xmlns="">
            <p:pic>
              <p:nvPicPr>
                <p:cNvPr id="19" name="Freihand 18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169806" y="2520394"/>
                  <a:ext cx="74880" cy="11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1" name="Freihand 20"/>
                <p14:cNvContentPartPr/>
                <p14:nvPr/>
              </p14:nvContentPartPr>
              <p14:xfrm>
                <a:off x="3125246" y="2575834"/>
                <a:ext cx="2754720" cy="1035720"/>
              </p14:xfrm>
            </p:contentPart>
          </mc:Choice>
          <mc:Fallback xmlns="">
            <p:pic>
              <p:nvPicPr>
                <p:cNvPr id="21" name="Freihand 20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102566" y="2553874"/>
                  <a:ext cx="2795040" cy="10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3" name="Freihand 22"/>
                <p14:cNvContentPartPr/>
                <p14:nvPr/>
              </p14:nvContentPartPr>
              <p14:xfrm>
                <a:off x="4203086" y="2561794"/>
                <a:ext cx="5314680" cy="1225440"/>
              </p14:xfrm>
            </p:contentPart>
          </mc:Choice>
          <mc:Fallback xmlns="">
            <p:pic>
              <p:nvPicPr>
                <p:cNvPr id="23" name="Freihand 22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190846" y="2540194"/>
                  <a:ext cx="5347080" cy="12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5" name="Freihand 24"/>
                <p14:cNvContentPartPr/>
                <p14:nvPr/>
              </p14:nvContentPartPr>
              <p14:xfrm>
                <a:off x="2110406" y="3484834"/>
                <a:ext cx="164520" cy="331560"/>
              </p14:xfrm>
            </p:contentPart>
          </mc:Choice>
          <mc:Fallback xmlns="">
            <p:pic>
              <p:nvPicPr>
                <p:cNvPr id="25" name="Freihand 24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86646" y="3468994"/>
                  <a:ext cx="21456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7" name="Freihand 26"/>
                <p14:cNvContentPartPr/>
                <p14:nvPr/>
              </p14:nvContentPartPr>
              <p14:xfrm>
                <a:off x="2916086" y="3493114"/>
                <a:ext cx="297000" cy="224640"/>
              </p14:xfrm>
            </p:contentPart>
          </mc:Choice>
          <mc:Fallback xmlns="">
            <p:pic>
              <p:nvPicPr>
                <p:cNvPr id="27" name="Freihand 26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89806" y="3468634"/>
                  <a:ext cx="3495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9" name="Freihand 28"/>
                <p14:cNvContentPartPr/>
                <p14:nvPr/>
              </p14:nvContentPartPr>
              <p14:xfrm>
                <a:off x="4140806" y="3684634"/>
                <a:ext cx="274680" cy="181440"/>
              </p14:xfrm>
            </p:contentPart>
          </mc:Choice>
          <mc:Fallback xmlns="">
            <p:pic>
              <p:nvPicPr>
                <p:cNvPr id="29" name="Freihand 28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114526" y="3658354"/>
                  <a:ext cx="3272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2" name="Freihand 31"/>
                <p14:cNvContentPartPr/>
                <p14:nvPr/>
              </p14:nvContentPartPr>
              <p14:xfrm>
                <a:off x="2149646" y="3543874"/>
                <a:ext cx="93960" cy="88560"/>
              </p14:xfrm>
            </p:contentPart>
          </mc:Choice>
          <mc:Fallback xmlns="">
            <p:pic>
              <p:nvPicPr>
                <p:cNvPr id="32" name="Freihand 31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126606" y="3517594"/>
                  <a:ext cx="14328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uppieren 32"/>
          <p:cNvGrpSpPr/>
          <p:nvPr/>
        </p:nvGrpSpPr>
        <p:grpSpPr>
          <a:xfrm>
            <a:off x="4850013" y="3885465"/>
            <a:ext cx="2865120" cy="1456928"/>
            <a:chOff x="292608" y="1954530"/>
            <a:chExt cx="2865120" cy="2388870"/>
          </a:xfrm>
          <a:solidFill>
            <a:schemeClr val="accent1">
              <a:lumMod val="75000"/>
            </a:schemeClr>
          </a:solidFill>
        </p:grpSpPr>
        <p:sp>
          <p:nvSpPr>
            <p:cNvPr id="34" name="Rechteck 33"/>
            <p:cNvSpPr/>
            <p:nvPr/>
          </p:nvSpPr>
          <p:spPr>
            <a:xfrm rot="10800000">
              <a:off x="292608" y="1954530"/>
              <a:ext cx="2865120" cy="2388870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echteck 34"/>
            <p:cNvSpPr/>
            <p:nvPr/>
          </p:nvSpPr>
          <p:spPr>
            <a:xfrm rot="21600000">
              <a:off x="292608" y="1954530"/>
              <a:ext cx="2865120" cy="23888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4696" tIns="234696" rIns="234696" bIns="234696" numCol="1" spcCol="1270" anchor="t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300" kern="1200" dirty="0" smtClean="0"/>
                <a:t>Problem solvers</a:t>
              </a:r>
              <a:endParaRPr lang="en-GB" sz="3300" kern="1200" dirty="0"/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8398668" y="3861048"/>
            <a:ext cx="2865120" cy="1456928"/>
            <a:chOff x="292608" y="1954530"/>
            <a:chExt cx="2865120" cy="2388870"/>
          </a:xfrm>
          <a:solidFill>
            <a:schemeClr val="accent1">
              <a:lumMod val="50000"/>
            </a:schemeClr>
          </a:solidFill>
        </p:grpSpPr>
        <p:sp>
          <p:nvSpPr>
            <p:cNvPr id="37" name="Rechteck 36"/>
            <p:cNvSpPr/>
            <p:nvPr/>
          </p:nvSpPr>
          <p:spPr>
            <a:xfrm rot="10800000">
              <a:off x="292608" y="1954530"/>
              <a:ext cx="2865120" cy="2388870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echteck 37"/>
            <p:cNvSpPr/>
            <p:nvPr/>
          </p:nvSpPr>
          <p:spPr>
            <a:xfrm rot="21600000">
              <a:off x="292608" y="1954530"/>
              <a:ext cx="2865120" cy="23888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4696" tIns="234696" rIns="234696" bIns="234696" numCol="1" spcCol="1270" anchor="t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300" kern="1200" dirty="0" smtClean="0"/>
                <a:t>Problem solvers</a:t>
              </a:r>
              <a:endParaRPr lang="en-GB" sz="3300" kern="1200" dirty="0"/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3232658" y="2464984"/>
            <a:ext cx="5912280" cy="1326960"/>
            <a:chOff x="3185366" y="2483674"/>
            <a:chExt cx="5912280" cy="13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1" name="Freihand 40"/>
                <p14:cNvContentPartPr/>
                <p14:nvPr/>
              </p14:nvContentPartPr>
              <p14:xfrm>
                <a:off x="3185366" y="2542354"/>
                <a:ext cx="1936080" cy="1122840"/>
              </p14:xfrm>
            </p:contentPart>
          </mc:Choice>
          <mc:Fallback xmlns="">
            <p:pic>
              <p:nvPicPr>
                <p:cNvPr id="41" name="Freihand 40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165926" y="2527954"/>
                  <a:ext cx="1971720" cy="11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3" name="Freihand 42"/>
                <p14:cNvContentPartPr/>
                <p14:nvPr/>
              </p14:nvContentPartPr>
              <p14:xfrm>
                <a:off x="6300446" y="2551354"/>
                <a:ext cx="45360" cy="1137240"/>
              </p14:xfrm>
            </p:contentPart>
          </mc:Choice>
          <mc:Fallback xmlns="">
            <p:pic>
              <p:nvPicPr>
                <p:cNvPr id="43" name="Freihand 42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275606" y="2527954"/>
                  <a:ext cx="92520" cy="11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5" name="Freihand 44"/>
                <p14:cNvContentPartPr/>
                <p14:nvPr/>
              </p14:nvContentPartPr>
              <p14:xfrm>
                <a:off x="6764126" y="2483674"/>
                <a:ext cx="2333520" cy="1158120"/>
              </p14:xfrm>
            </p:contentPart>
          </mc:Choice>
          <mc:Fallback xmlns="">
            <p:pic>
              <p:nvPicPr>
                <p:cNvPr id="45" name="Freihand 44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738566" y="2471794"/>
                  <a:ext cx="2373120" cy="11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9" name="Freihand 48"/>
                <p14:cNvContentPartPr/>
                <p14:nvPr/>
              </p14:nvContentPartPr>
              <p14:xfrm>
                <a:off x="5067806" y="3557194"/>
                <a:ext cx="1834920" cy="253440"/>
              </p14:xfrm>
            </p:contentPart>
          </mc:Choice>
          <mc:Fallback xmlns="">
            <p:pic>
              <p:nvPicPr>
                <p:cNvPr id="49" name="Freihand 48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041526" y="3532714"/>
                  <a:ext cx="1887480" cy="30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uppieren 81"/>
          <p:cNvGrpSpPr/>
          <p:nvPr/>
        </p:nvGrpSpPr>
        <p:grpSpPr>
          <a:xfrm>
            <a:off x="3298046" y="2484754"/>
            <a:ext cx="6885360" cy="1425960"/>
            <a:chOff x="3298046" y="2484754"/>
            <a:chExt cx="6885360" cy="142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70" name="Freihand 69"/>
                <p14:cNvContentPartPr/>
                <p14:nvPr/>
              </p14:nvContentPartPr>
              <p14:xfrm>
                <a:off x="10069646" y="2637394"/>
                <a:ext cx="19440" cy="1073880"/>
              </p14:xfrm>
            </p:contentPart>
          </mc:Choice>
          <mc:Fallback xmlns="">
            <p:pic>
              <p:nvPicPr>
                <p:cNvPr id="70" name="Freihand 69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043726" y="2615434"/>
                  <a:ext cx="70920" cy="11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72" name="Freihand 71"/>
                <p14:cNvContentPartPr/>
                <p14:nvPr/>
              </p14:nvContentPartPr>
              <p14:xfrm>
                <a:off x="8689406" y="3483034"/>
                <a:ext cx="1494000" cy="333000"/>
              </p14:xfrm>
            </p:contentPart>
          </mc:Choice>
          <mc:Fallback xmlns="">
            <p:pic>
              <p:nvPicPr>
                <p:cNvPr id="72" name="Freihand 71"/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684006" y="3456754"/>
                  <a:ext cx="152568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74" name="Freihand 73"/>
                <p14:cNvContentPartPr/>
                <p14:nvPr/>
              </p14:nvContentPartPr>
              <p14:xfrm>
                <a:off x="7305566" y="2484754"/>
                <a:ext cx="1656720" cy="1240200"/>
              </p14:xfrm>
            </p:contentPart>
          </mc:Choice>
          <mc:Fallback xmlns="">
            <p:pic>
              <p:nvPicPr>
                <p:cNvPr id="74" name="Freihand 73"/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293326" y="2472514"/>
                  <a:ext cx="1684800" cy="12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77" name="Freihand 76"/>
                <p14:cNvContentPartPr/>
                <p14:nvPr/>
              </p14:nvContentPartPr>
              <p14:xfrm>
                <a:off x="3298046" y="2598154"/>
                <a:ext cx="5107320" cy="1270080"/>
              </p14:xfrm>
            </p:contentPart>
          </mc:Choice>
          <mc:Fallback xmlns="">
            <p:pic>
              <p:nvPicPr>
                <p:cNvPr id="77" name="Freihand 76"/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275726" y="2572234"/>
                  <a:ext cx="5146560" cy="13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81" name="Freihand 80"/>
                <p14:cNvContentPartPr/>
                <p14:nvPr/>
              </p14:nvContentPartPr>
              <p14:xfrm>
                <a:off x="8034566" y="3723514"/>
                <a:ext cx="369720" cy="187200"/>
              </p14:xfrm>
            </p:contentPart>
          </mc:Choice>
          <mc:Fallback xmlns="">
            <p:pic>
              <p:nvPicPr>
                <p:cNvPr id="81" name="Freihand 80"/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008286" y="3700878"/>
                  <a:ext cx="403920" cy="228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30211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2" descr="http://www.sellingpoint.ch/wp-content/uploads/2012/12/wordpress-logo-1800x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44" y="4977841"/>
            <a:ext cx="2775675" cy="92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 Solvers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6532553" y="2084703"/>
            <a:ext cx="4708734" cy="3112758"/>
          </a:xfrm>
        </p:spPr>
        <p:txBody>
          <a:bodyPr>
            <a:normAutofit/>
          </a:bodyPr>
          <a:lstStyle/>
          <a:p>
            <a:r>
              <a:rPr lang="en-PH" sz="4000" dirty="0" smtClean="0"/>
              <a:t>Finding cause</a:t>
            </a:r>
          </a:p>
          <a:p>
            <a:endParaRPr lang="en-PH" sz="4000" dirty="0"/>
          </a:p>
          <a:p>
            <a:r>
              <a:rPr lang="en-PH" sz="4000" dirty="0" smtClean="0"/>
              <a:t>Suggesting solutions</a:t>
            </a:r>
            <a:endParaRPr lang="en-PH" sz="4000" dirty="0"/>
          </a:p>
        </p:txBody>
      </p:sp>
      <p:sp>
        <p:nvSpPr>
          <p:cNvPr id="15" name="Abgerundetes Rechteck 14"/>
          <p:cNvSpPr/>
          <p:nvPr/>
        </p:nvSpPr>
        <p:spPr>
          <a:xfrm>
            <a:off x="1217614" y="1828800"/>
            <a:ext cx="4713363" cy="1600200"/>
          </a:xfrm>
          <a:prstGeom prst="roundRect">
            <a:avLst>
              <a:gd name="adj" fmla="val 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t="2" r="-12000" b="-1625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Abgerundetes Rechteck 15"/>
          <p:cNvSpPr/>
          <p:nvPr/>
        </p:nvSpPr>
        <p:spPr>
          <a:xfrm>
            <a:off x="1217614" y="3429000"/>
            <a:ext cx="4695863" cy="1656184"/>
          </a:xfrm>
          <a:prstGeom prst="roundRect">
            <a:avLst>
              <a:gd name="adj" fmla="val 0"/>
            </a:avLst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8086" b="-25044"/>
            </a:stretch>
          </a:blip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9" name="Picture 6" descr="SEO For B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157" y="5835430"/>
            <a:ext cx="1227505" cy="87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://www.conversory.at/wp-content/uploads/2011/05/yamm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173" y="5038452"/>
            <a:ext cx="2613286" cy="84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://a5.mzstatic.com/us/r30/Purple4/v4/b4/b4/55/b4b45558-5548-65e9-4cca-f38bf5c762cf/mzl.eqwdije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741" y="5844244"/>
            <a:ext cx="855883" cy="85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http://blog.gwava.eu/Portals/225757/images/E-Mail%20Archivierung%20in%20Office%2036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61" y="5808076"/>
            <a:ext cx="2584863" cy="89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http://a2.mzstatic.com/us/r30/Purple6/v4/c8/f7/3b/c8f73b04-4f81-ba20-3ed8-0dbd24d0afb1/mzl.kqzzvgm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54" y="5107474"/>
            <a:ext cx="773302" cy="77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920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Freihand 22"/>
              <p14:cNvContentPartPr/>
              <p14:nvPr/>
            </p14:nvContentPartPr>
            <p14:xfrm>
              <a:off x="7030516" y="980728"/>
              <a:ext cx="1988640" cy="957240"/>
            </p14:xfrm>
          </p:contentPart>
        </mc:Choice>
        <mc:Fallback xmlns="">
          <p:pic>
            <p:nvPicPr>
              <p:cNvPr id="23" name="Freihand 2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6756" y="956608"/>
                <a:ext cx="2036160" cy="10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8" name="Freihand 27"/>
              <p14:cNvContentPartPr/>
              <p14:nvPr/>
            </p14:nvContentPartPr>
            <p14:xfrm>
              <a:off x="1049136" y="2175504"/>
              <a:ext cx="1338840" cy="1684440"/>
            </p14:xfrm>
          </p:contentPart>
        </mc:Choice>
        <mc:Fallback xmlns="">
          <p:pic>
            <p:nvPicPr>
              <p:cNvPr id="28" name="Freihand 2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6096" y="2171184"/>
                <a:ext cx="1373400" cy="170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6" name="Freihand 35"/>
              <p14:cNvContentPartPr/>
              <p14:nvPr/>
            </p14:nvContentPartPr>
            <p14:xfrm>
              <a:off x="439656" y="1063824"/>
              <a:ext cx="9816480" cy="5464800"/>
            </p14:xfrm>
          </p:contentPart>
        </mc:Choice>
        <mc:Fallback xmlns="">
          <p:pic>
            <p:nvPicPr>
              <p:cNvPr id="36" name="Freihand 3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5896" y="1043304"/>
                <a:ext cx="9865800" cy="55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4" name="Freihand 73"/>
              <p14:cNvContentPartPr/>
              <p14:nvPr/>
            </p14:nvContentPartPr>
            <p14:xfrm>
              <a:off x="6984796" y="2094928"/>
              <a:ext cx="1423080" cy="1824480"/>
            </p14:xfrm>
          </p:contentPart>
        </mc:Choice>
        <mc:Fallback xmlns="">
          <p:pic>
            <p:nvPicPr>
              <p:cNvPr id="74" name="Freihand 7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79396" y="2077288"/>
                <a:ext cx="1451880" cy="18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6" name="Freihand 95"/>
              <p14:cNvContentPartPr/>
              <p14:nvPr/>
            </p14:nvContentPartPr>
            <p14:xfrm>
              <a:off x="7265236" y="4948648"/>
              <a:ext cx="4544640" cy="714600"/>
            </p14:xfrm>
          </p:contentPart>
        </mc:Choice>
        <mc:Fallback xmlns="">
          <p:pic>
            <p:nvPicPr>
              <p:cNvPr id="96" name="Freihand 9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40036" y="4922368"/>
                <a:ext cx="4595400" cy="76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Freihand 1"/>
              <p14:cNvContentPartPr/>
              <p14:nvPr/>
            </p14:nvContentPartPr>
            <p14:xfrm>
              <a:off x="2259096" y="3232824"/>
              <a:ext cx="4138550" cy="867885"/>
            </p14:xfrm>
          </p:contentPart>
        </mc:Choice>
        <mc:Fallback xmlns="">
          <p:pic>
            <p:nvPicPr>
              <p:cNvPr id="2" name="Freihand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53696" y="3210506"/>
                <a:ext cx="4147550" cy="9150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Freihand 3"/>
              <p14:cNvContentPartPr/>
              <p14:nvPr/>
            </p14:nvContentPartPr>
            <p14:xfrm>
              <a:off x="2264846" y="2890389"/>
              <a:ext cx="4821120" cy="371880"/>
            </p14:xfrm>
          </p:contentPart>
        </mc:Choice>
        <mc:Fallback xmlns="">
          <p:pic>
            <p:nvPicPr>
              <p:cNvPr id="4" name="Freihand 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44686" y="2864109"/>
                <a:ext cx="4867560" cy="41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9741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990049" y="5518073"/>
            <a:ext cx="6624736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6600" dirty="0" smtClean="0"/>
              <a:t>evaluation</a:t>
            </a:r>
            <a:endParaRPr lang="en-GB" sz="66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64" b="96837" l="1110" r="96533">
                        <a14:foregroundMark x1="57420" y1="31325" x2="48544" y2="64759"/>
                        <a14:foregroundMark x1="50624" y1="67169" x2="77670" y2="77560"/>
                        <a14:foregroundMark x1="88627" y1="33735" x2="80166" y2="76657"/>
                        <a14:foregroundMark x1="58252" y1="31476" x2="84050" y2="30271"/>
                        <a14:foregroundMark x1="60055" y1="37651" x2="84189" y2="37952"/>
                        <a14:foregroundMark x1="59223" y1="35542" x2="84050" y2="35542"/>
                        <a14:foregroundMark x1="49515" y1="48645" x2="83356" y2="51958"/>
                        <a14:foregroundMark x1="49376" y1="50904" x2="83218" y2="56024"/>
                        <a14:foregroundMark x1="49098" y1="57530" x2="83218" y2="67018"/>
                        <a14:foregroundMark x1="47573" y1="61295" x2="82386" y2="72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00" y="194465"/>
            <a:ext cx="5786929" cy="532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60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21804" y="188640"/>
            <a:ext cx="1087320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kern="1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There are many poverty problems, complaints, etc. also among </a:t>
            </a:r>
            <a:r>
              <a:rPr lang="en-US" sz="3200" kern="100" dirty="0" smtClean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Japan. </a:t>
            </a:r>
            <a:r>
              <a:rPr lang="en-US" sz="3200" kern="1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Students have to solve it. </a:t>
            </a:r>
            <a:endParaRPr lang="de-AT" sz="3200" kern="1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200" kern="1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For that purpose, probably, the student needs to have various </a:t>
            </a:r>
            <a:r>
              <a:rPr lang="en-US" sz="3200" kern="100" dirty="0" smtClean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powers and we have to empower them. </a:t>
            </a:r>
            <a:endParaRPr lang="de-AT" sz="3200" kern="1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de-AT" sz="3200" kern="1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200" kern="1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One of them is practical use of ICT. It needs to be actively considered by the student itself. </a:t>
            </a:r>
            <a:endParaRPr lang="en-US" sz="3200" kern="100" dirty="0" smtClean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de-AT" sz="3200" kern="1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200" i="1" kern="1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Disabled </a:t>
            </a:r>
            <a:r>
              <a:rPr lang="en-US" sz="3200" i="1" kern="100" dirty="0" smtClean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persons, Let's </a:t>
            </a:r>
            <a:r>
              <a:rPr lang="en-US" sz="3200" i="1" kern="1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change society!</a:t>
            </a:r>
            <a:endParaRPr lang="de-AT" sz="3200" i="1" kern="1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de-AT" sz="3200" kern="1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200" kern="1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For a disabled person's students, I did my best in communication with the friend of Team44, and collaboration.</a:t>
            </a:r>
            <a:endParaRPr lang="de-AT" sz="3200" kern="100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100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91480"/>
            <a:ext cx="12188825" cy="790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84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7614" y="548680"/>
            <a:ext cx="9753600" cy="763488"/>
          </a:xfrm>
        </p:spPr>
        <p:txBody>
          <a:bodyPr/>
          <a:lstStyle/>
          <a:p>
            <a:r>
              <a:rPr lang="en-GB" dirty="0" smtClean="0"/>
              <a:t>Data miners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35436"/>
              </p:ext>
            </p:extLst>
          </p:nvPr>
        </p:nvGraphicFramePr>
        <p:xfrm>
          <a:off x="1341884" y="1556792"/>
          <a:ext cx="9505056" cy="488962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231395"/>
                <a:gridCol w="7273661"/>
              </a:tblGrid>
              <a:tr h="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000" dirty="0">
                          <a:effectLst/>
                        </a:rPr>
                        <a:t>Target </a:t>
                      </a:r>
                      <a:endParaRPr lang="en-PH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100" dirty="0">
                          <a:effectLst/>
                        </a:rPr>
                        <a:t>Collect and visualize data of "national" and "local" poverty </a:t>
                      </a:r>
                      <a:endParaRPr lang="en-PH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000">
                          <a:effectLst/>
                        </a:rPr>
                        <a:t>Technology used </a:t>
                      </a:r>
                      <a:endParaRPr lang="en-P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457200" marR="0" indent="-4572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PH" sz="2100" dirty="0" smtClean="0">
                          <a:effectLst/>
                        </a:rPr>
                        <a:t>Bing</a:t>
                      </a:r>
                      <a:r>
                        <a:rPr lang="en-PH" sz="2100" dirty="0">
                          <a:effectLst/>
                        </a:rPr>
                        <a:t> </a:t>
                      </a:r>
                      <a:endParaRPr lang="en-PH" sz="2100" dirty="0" smtClean="0">
                        <a:effectLst/>
                      </a:endParaRPr>
                    </a:p>
                    <a:p>
                      <a:pPr marL="457200" marR="0" indent="-4572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PH" sz="2100" dirty="0" smtClean="0">
                          <a:effectLst/>
                        </a:rPr>
                        <a:t>MS </a:t>
                      </a:r>
                      <a:r>
                        <a:rPr lang="en-PH" sz="2100" dirty="0">
                          <a:effectLst/>
                        </a:rPr>
                        <a:t>Office (Excel) </a:t>
                      </a:r>
                      <a:endParaRPr lang="en-PH" sz="2100" dirty="0" smtClean="0">
                        <a:effectLst/>
                      </a:endParaRPr>
                    </a:p>
                    <a:p>
                      <a:pPr marL="457200" marR="0" indent="-4572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PH" sz="2100" dirty="0" smtClean="0">
                          <a:effectLst/>
                        </a:rPr>
                        <a:t>Office </a:t>
                      </a:r>
                      <a:r>
                        <a:rPr lang="en-PH" sz="2100" dirty="0">
                          <a:effectLst/>
                        </a:rPr>
                        <a:t>online (setting up a survey) </a:t>
                      </a:r>
                      <a:endParaRPr lang="en-PH" sz="2100" dirty="0" smtClean="0">
                        <a:effectLst/>
                      </a:endParaRPr>
                    </a:p>
                    <a:p>
                      <a:pPr marL="457200" marR="0" indent="-4572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PH" sz="2100" dirty="0" smtClean="0">
                          <a:effectLst/>
                        </a:rPr>
                        <a:t>any </a:t>
                      </a:r>
                      <a:r>
                        <a:rPr lang="en-PH" sz="2100" dirty="0">
                          <a:effectLst/>
                        </a:rPr>
                        <a:t>other applicable ICT tool</a:t>
                      </a:r>
                      <a:endParaRPr lang="en-PH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000">
                          <a:effectLst/>
                        </a:rPr>
                        <a:t>Procedure </a:t>
                      </a:r>
                      <a:endParaRPr lang="en-P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342900" marR="0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PH" sz="2100" dirty="0" smtClean="0">
                          <a:effectLst/>
                        </a:rPr>
                        <a:t>Collect </a:t>
                      </a:r>
                      <a:r>
                        <a:rPr lang="en-PH" sz="2100" dirty="0">
                          <a:effectLst/>
                        </a:rPr>
                        <a:t>data from the Internet about poverty in the 4 different countries (time aspect, </a:t>
                      </a:r>
                      <a:r>
                        <a:rPr lang="en-PH" sz="2100" dirty="0" smtClean="0">
                          <a:effectLst/>
                        </a:rPr>
                        <a:t>percentages,</a:t>
                      </a:r>
                      <a:r>
                        <a:rPr lang="en-PH" sz="2100" baseline="0" dirty="0" smtClean="0">
                          <a:effectLst/>
                        </a:rPr>
                        <a:t> etc.)</a:t>
                      </a:r>
                      <a:endParaRPr lang="en-PH" sz="2100" dirty="0">
                        <a:effectLst/>
                      </a:endParaRPr>
                    </a:p>
                    <a:p>
                      <a:pPr marL="342900" marR="0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PH" sz="2100" dirty="0" smtClean="0">
                          <a:effectLst/>
                        </a:rPr>
                        <a:t>Visualize </a:t>
                      </a:r>
                      <a:r>
                        <a:rPr lang="en-PH" sz="2100" dirty="0">
                          <a:effectLst/>
                        </a:rPr>
                        <a:t>this data (maps, </a:t>
                      </a:r>
                      <a:r>
                        <a:rPr lang="en-PH" sz="2100" dirty="0" smtClean="0">
                          <a:effectLst/>
                        </a:rPr>
                        <a:t>diagrams…)</a:t>
                      </a:r>
                      <a:r>
                        <a:rPr lang="en-PH" sz="2100" dirty="0">
                          <a:effectLst/>
                        </a:rPr>
                        <a:t> </a:t>
                      </a:r>
                    </a:p>
                    <a:p>
                      <a:pPr marL="342900" marR="0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PH" sz="2100" dirty="0" smtClean="0">
                          <a:effectLst/>
                        </a:rPr>
                        <a:t>Interpret </a:t>
                      </a:r>
                      <a:r>
                        <a:rPr lang="en-PH" sz="2100" dirty="0">
                          <a:effectLst/>
                        </a:rPr>
                        <a:t>the data </a:t>
                      </a:r>
                      <a:endParaRPr lang="en-PH" sz="2100" dirty="0" smtClean="0">
                        <a:effectLst/>
                      </a:endParaRPr>
                    </a:p>
                    <a:p>
                      <a:pPr marL="342900" marR="0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 smtClean="0">
                          <a:effectLst/>
                        </a:rPr>
                        <a:t>Produce</a:t>
                      </a:r>
                      <a:r>
                        <a:rPr lang="en-US" sz="2100" baseline="0" dirty="0" smtClean="0">
                          <a:effectLst/>
                        </a:rPr>
                        <a:t> reports.</a:t>
                      </a:r>
                      <a:endParaRPr lang="en-PH" sz="2100" dirty="0">
                        <a:effectLst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000">
                          <a:effectLst/>
                        </a:rPr>
                        <a:t>Roles </a:t>
                      </a:r>
                      <a:endParaRPr lang="en-P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100" dirty="0" smtClean="0">
                          <a:effectLst/>
                        </a:rPr>
                        <a:t>Researcher, Documenter,</a:t>
                      </a:r>
                      <a:r>
                        <a:rPr lang="en-PH" sz="2100" baseline="0" dirty="0" smtClean="0">
                          <a:effectLst/>
                        </a:rPr>
                        <a:t> </a:t>
                      </a:r>
                      <a:r>
                        <a:rPr lang="en-PH" sz="2100" dirty="0" smtClean="0">
                          <a:effectLst/>
                        </a:rPr>
                        <a:t>Quality </a:t>
                      </a:r>
                      <a:r>
                        <a:rPr lang="en-PH" sz="2100" dirty="0">
                          <a:effectLst/>
                        </a:rPr>
                        <a:t>manager </a:t>
                      </a:r>
                      <a:endParaRPr lang="en-PH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000" dirty="0">
                          <a:effectLst/>
                        </a:rPr>
                        <a:t>Final product </a:t>
                      </a:r>
                      <a:endParaRPr lang="en-PH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100" dirty="0">
                          <a:effectLst/>
                        </a:rPr>
                        <a:t>Report on interpretation and visualization of data  </a:t>
                      </a: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100" dirty="0">
                          <a:effectLst/>
                        </a:rPr>
                        <a:t> </a:t>
                      </a:r>
                      <a:endParaRPr lang="en-PH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8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interviewers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616747"/>
              </p:ext>
            </p:extLst>
          </p:nvPr>
        </p:nvGraphicFramePr>
        <p:xfrm>
          <a:off x="1341884" y="1844824"/>
          <a:ext cx="9505056" cy="421259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231395"/>
                <a:gridCol w="7273661"/>
              </a:tblGrid>
              <a:tr h="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000" dirty="0">
                          <a:effectLst/>
                        </a:rPr>
                        <a:t>Target </a:t>
                      </a:r>
                      <a:endParaRPr lang="en-PH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Interview "poor" and "rich" people </a:t>
                      </a:r>
                      <a:endParaRPr lang="en-PH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000">
                          <a:effectLst/>
                        </a:rPr>
                        <a:t>Technology used </a:t>
                      </a:r>
                      <a:endParaRPr lang="en-P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342900" indent="-342900" fontAlgn="base">
                        <a:buFont typeface="Arial" panose="020B0604020202020204" pitchFamily="34" charset="0"/>
                        <a:buChar char="•"/>
                      </a:pPr>
                      <a:r>
                        <a:rPr lang="en-PH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cameras </a:t>
                      </a:r>
                    </a:p>
                    <a:p>
                      <a:pPr marL="342900" indent="-342900" fontAlgn="base">
                        <a:buFont typeface="Arial" panose="020B0604020202020204" pitchFamily="34" charset="0"/>
                        <a:buChar char="•"/>
                      </a:pPr>
                      <a:r>
                        <a:rPr lang="en-PH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smartphones 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PH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movie maker  </a:t>
                      </a:r>
                      <a:endParaRPr lang="en-PH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000">
                          <a:effectLst/>
                        </a:rPr>
                        <a:t>Procedure </a:t>
                      </a:r>
                      <a:endParaRPr lang="en-P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342900" indent="-342900" fontAlgn="base">
                        <a:buFont typeface="Arial" panose="020B0604020202020204" pitchFamily="34" charset="0"/>
                        <a:buChar char="•"/>
                      </a:pPr>
                      <a:r>
                        <a:rPr lang="en-PH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Find and contact people who are willing to be interviewed </a:t>
                      </a:r>
                    </a:p>
                    <a:p>
                      <a:pPr marL="342900" indent="-342900" fontAlgn="base">
                        <a:buFont typeface="Arial" panose="020B0604020202020204" pitchFamily="34" charset="0"/>
                        <a:buChar char="•"/>
                      </a:pPr>
                      <a:r>
                        <a:rPr lang="en-PH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Formulate and design interview questions </a:t>
                      </a:r>
                    </a:p>
                    <a:p>
                      <a:pPr marL="342900" indent="-342900" fontAlgn="base">
                        <a:buFont typeface="Arial" panose="020B0604020202020204" pitchFamily="34" charset="0"/>
                        <a:buChar char="•"/>
                      </a:pPr>
                      <a:r>
                        <a:rPr lang="en-PH" sz="2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Videorecord</a:t>
                      </a:r>
                      <a:r>
                        <a:rPr lang="en-PH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interview 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PH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Edit the interview (cut, transcript) </a:t>
                      </a:r>
                      <a:endParaRPr lang="en-PH" sz="2200" dirty="0">
                        <a:effectLst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000">
                          <a:effectLst/>
                        </a:rPr>
                        <a:t>Roles </a:t>
                      </a:r>
                      <a:endParaRPr lang="en-P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200" dirty="0" smtClean="0">
                          <a:effectLst/>
                        </a:rPr>
                        <a:t>Researcher, Documenter,</a:t>
                      </a:r>
                      <a:r>
                        <a:rPr lang="en-PH" sz="2200" baseline="0" dirty="0" smtClean="0">
                          <a:effectLst/>
                        </a:rPr>
                        <a:t> </a:t>
                      </a:r>
                      <a:r>
                        <a:rPr lang="en-PH" sz="2200" dirty="0" smtClean="0">
                          <a:effectLst/>
                        </a:rPr>
                        <a:t>Quality </a:t>
                      </a:r>
                      <a:r>
                        <a:rPr lang="en-PH" sz="2200" dirty="0">
                          <a:effectLst/>
                        </a:rPr>
                        <a:t>manager </a:t>
                      </a:r>
                      <a:endParaRPr lang="en-PH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000" dirty="0">
                          <a:effectLst/>
                        </a:rPr>
                        <a:t>Final product </a:t>
                      </a:r>
                      <a:endParaRPr lang="en-PH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Short video of the interviews </a:t>
                      </a:r>
                      <a:endParaRPr lang="en-PH" sz="2200" dirty="0">
                        <a:effectLst/>
                      </a:endParaRP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200" dirty="0">
                          <a:effectLst/>
                        </a:rPr>
                        <a:t> </a:t>
                      </a:r>
                      <a:endParaRPr lang="en-PH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38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7614" y="-27384"/>
            <a:ext cx="9753600" cy="1325562"/>
          </a:xfrm>
        </p:spPr>
        <p:txBody>
          <a:bodyPr/>
          <a:lstStyle/>
          <a:p>
            <a:r>
              <a:rPr lang="en-GB" dirty="0" smtClean="0"/>
              <a:t>marketers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222819"/>
              </p:ext>
            </p:extLst>
          </p:nvPr>
        </p:nvGraphicFramePr>
        <p:xfrm>
          <a:off x="1341884" y="1542802"/>
          <a:ext cx="9505056" cy="457136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231395"/>
                <a:gridCol w="7273661"/>
              </a:tblGrid>
              <a:tr h="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000" dirty="0">
                          <a:effectLst/>
                        </a:rPr>
                        <a:t>Target </a:t>
                      </a:r>
                      <a:endParaRPr lang="en-PH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Build up global awareness of poverty </a:t>
                      </a:r>
                      <a:r>
                        <a:rPr lang="en-PH" sz="2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 distribute </a:t>
                      </a:r>
                      <a:r>
                        <a:rPr lang="en-PH" sz="2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 different channels </a:t>
                      </a:r>
                      <a:r>
                        <a:rPr lang="en-PH" sz="2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documentation </a:t>
                      </a:r>
                      <a:r>
                        <a:rPr lang="en-PH" sz="2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 processes </a:t>
                      </a:r>
                      <a:endParaRPr lang="en-PH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000">
                          <a:effectLst/>
                        </a:rPr>
                        <a:t>Technology used </a:t>
                      </a:r>
                      <a:endParaRPr lang="en-P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342900" indent="-342900" fontAlgn="base">
                        <a:buFont typeface="Arial" panose="020B0604020202020204" pitchFamily="34" charset="0"/>
                        <a:buChar char="•"/>
                      </a:pPr>
                      <a:r>
                        <a:rPr lang="en-PH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blog </a:t>
                      </a:r>
                    </a:p>
                    <a:p>
                      <a:pPr marL="342900" indent="-342900" fontAlgn="base">
                        <a:buFont typeface="Arial" panose="020B0604020202020204" pitchFamily="34" charset="0"/>
                        <a:buChar char="•"/>
                      </a:pPr>
                      <a:r>
                        <a:rPr lang="en-PH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 media </a:t>
                      </a:r>
                    </a:p>
                    <a:p>
                      <a:pPr marL="342900" indent="-342900" fontAlgn="base">
                        <a:buFont typeface="Arial" panose="020B0604020202020204" pitchFamily="34" charset="0"/>
                        <a:buChar char="•"/>
                      </a:pPr>
                      <a:r>
                        <a:rPr lang="en-PH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discussion groups </a:t>
                      </a: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000">
                          <a:effectLst/>
                        </a:rPr>
                        <a:t>Procedure </a:t>
                      </a:r>
                      <a:endParaRPr lang="en-P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342900" indent="-342900" fontAlgn="base">
                        <a:buFont typeface="Arial" panose="020B0604020202020204" pitchFamily="34" charset="0"/>
                        <a:buChar char="•"/>
                      </a:pPr>
                      <a:r>
                        <a:rPr lang="en-PH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Decide what "technology/media" is used for distribution </a:t>
                      </a:r>
                    </a:p>
                    <a:p>
                      <a:pPr marL="342900" indent="-342900" fontAlgn="base">
                        <a:buFont typeface="Arial" panose="020B0604020202020204" pitchFamily="34" charset="0"/>
                        <a:buChar char="•"/>
                      </a:pPr>
                      <a:r>
                        <a:rPr lang="en-PH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reports and documentation  </a:t>
                      </a:r>
                    </a:p>
                    <a:p>
                      <a:pPr marL="342900" indent="-342900" fontAlgn="base">
                        <a:buFont typeface="Arial" panose="020B0604020202020204" pitchFamily="34" charset="0"/>
                        <a:buChar char="•"/>
                      </a:pPr>
                      <a:r>
                        <a:rPr lang="en-PH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Collect the report of group A and publish it </a:t>
                      </a:r>
                    </a:p>
                    <a:p>
                      <a:pPr marL="342900" indent="-342900" fontAlgn="base">
                        <a:buFont typeface="Arial" panose="020B0604020202020204" pitchFamily="34" charset="0"/>
                        <a:buChar char="•"/>
                      </a:pPr>
                      <a:r>
                        <a:rPr lang="en-PH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Publish short videos of group B </a:t>
                      </a:r>
                      <a:endParaRPr lang="en-PH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000">
                          <a:effectLst/>
                        </a:rPr>
                        <a:t>Roles </a:t>
                      </a:r>
                      <a:endParaRPr lang="en-PH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200" dirty="0" smtClean="0">
                          <a:effectLst/>
                        </a:rPr>
                        <a:t>Researcher, Documenter,</a:t>
                      </a:r>
                      <a:r>
                        <a:rPr lang="en-PH" sz="2200" baseline="0" dirty="0" smtClean="0">
                          <a:effectLst/>
                        </a:rPr>
                        <a:t> </a:t>
                      </a:r>
                      <a:r>
                        <a:rPr lang="en-PH" sz="2200" dirty="0" smtClean="0">
                          <a:effectLst/>
                        </a:rPr>
                        <a:t>Quality </a:t>
                      </a:r>
                      <a:r>
                        <a:rPr lang="en-PH" sz="2200" dirty="0">
                          <a:effectLst/>
                        </a:rPr>
                        <a:t>manager </a:t>
                      </a:r>
                      <a:endParaRPr lang="en-PH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000" dirty="0">
                          <a:effectLst/>
                        </a:rPr>
                        <a:t>Final product </a:t>
                      </a:r>
                      <a:endParaRPr lang="en-PH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campaign site, materials, etc. </a:t>
                      </a:r>
                      <a:r>
                        <a:rPr lang="en-PH" sz="2200" dirty="0">
                          <a:effectLst/>
                        </a:rPr>
                        <a:t> </a:t>
                      </a:r>
                      <a:endParaRPr lang="en-PH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61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PH" dirty="0"/>
              <a:t>Identifying the cause of local poverty and find </a:t>
            </a:r>
            <a:r>
              <a:rPr lang="en-PH" dirty="0" err="1" smtClean="0"/>
              <a:t>solutionS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Objective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444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413622"/>
              </p:ext>
            </p:extLst>
          </p:nvPr>
        </p:nvGraphicFramePr>
        <p:xfrm>
          <a:off x="981844" y="692696"/>
          <a:ext cx="9753600" cy="547687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251200"/>
                <a:gridCol w="3251200"/>
                <a:gridCol w="3251200"/>
              </a:tblGrid>
              <a:tr h="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200" dirty="0">
                          <a:effectLst/>
                        </a:rPr>
                        <a:t>Target </a:t>
                      </a:r>
                      <a:endParaRPr lang="en-PH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200">
                          <a:effectLst/>
                        </a:rPr>
                        <a:t>Identifying the problem </a:t>
                      </a:r>
                      <a:endParaRPr lang="en-PH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200">
                          <a:effectLst/>
                        </a:rPr>
                        <a:t>Applying the solution </a:t>
                      </a:r>
                      <a:endParaRPr lang="en-PH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200">
                          <a:effectLst/>
                        </a:rPr>
                        <a:t>Technology used </a:t>
                      </a:r>
                      <a:endParaRPr lang="en-PH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gridSpan="2"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200" dirty="0">
                          <a:effectLst/>
                        </a:rPr>
                        <a:t>Appropriate ICT tools  </a:t>
                      </a:r>
                      <a:endParaRPr lang="en-PH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PH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200">
                          <a:effectLst/>
                        </a:rPr>
                        <a:t>Procedure </a:t>
                      </a:r>
                      <a:endParaRPr lang="en-PH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342900" marR="0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PH" sz="2200" dirty="0" smtClean="0">
                          <a:effectLst/>
                        </a:rPr>
                        <a:t>Find </a:t>
                      </a:r>
                      <a:r>
                        <a:rPr lang="en-PH" sz="2200" dirty="0">
                          <a:effectLst/>
                        </a:rPr>
                        <a:t>out the cause of poverty (e.g. local, school, industrial or </a:t>
                      </a:r>
                      <a:r>
                        <a:rPr lang="en-PH" sz="2200" dirty="0" smtClean="0">
                          <a:effectLst/>
                        </a:rPr>
                        <a:t>agriculture </a:t>
                      </a:r>
                      <a:r>
                        <a:rPr lang="en-PH" sz="2200" dirty="0">
                          <a:effectLst/>
                        </a:rPr>
                        <a:t>issues)  </a:t>
                      </a:r>
                    </a:p>
                    <a:p>
                      <a:pPr marL="342900" marR="0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PH" sz="2200" dirty="0" smtClean="0">
                          <a:effectLst/>
                        </a:rPr>
                        <a:t>Find </a:t>
                      </a:r>
                      <a:r>
                        <a:rPr lang="en-PH" sz="2200" dirty="0">
                          <a:effectLst/>
                        </a:rPr>
                        <a:t>out the skills of the local people based on </a:t>
                      </a:r>
                      <a:r>
                        <a:rPr lang="en-PH" sz="2200" dirty="0" smtClean="0">
                          <a:effectLst/>
                        </a:rPr>
                        <a:t>the</a:t>
                      </a:r>
                      <a:r>
                        <a:rPr lang="en-PH" sz="2200" baseline="0" dirty="0" smtClean="0">
                          <a:effectLst/>
                        </a:rPr>
                        <a:t> data of </a:t>
                      </a:r>
                      <a:r>
                        <a:rPr lang="en-PH" sz="2200" dirty="0" smtClean="0">
                          <a:effectLst/>
                        </a:rPr>
                        <a:t>interviews </a:t>
                      </a:r>
                      <a:r>
                        <a:rPr lang="en-PH" sz="2200" dirty="0">
                          <a:effectLst/>
                        </a:rPr>
                        <a:t>and </a:t>
                      </a:r>
                      <a:r>
                        <a:rPr lang="en-PH" sz="2200" dirty="0" smtClean="0">
                          <a:effectLst/>
                        </a:rPr>
                        <a:t>survey</a:t>
                      </a:r>
                      <a:r>
                        <a:rPr lang="en-PH" sz="2200" dirty="0">
                          <a:effectLst/>
                        </a:rPr>
                        <a:t> </a:t>
                      </a:r>
                    </a:p>
                    <a:p>
                      <a:pPr marL="342900" marR="0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PH" sz="2200" dirty="0" smtClean="0">
                          <a:effectLst/>
                        </a:rPr>
                        <a:t>Interpret </a:t>
                      </a:r>
                      <a:r>
                        <a:rPr lang="en-PH" sz="2200" dirty="0">
                          <a:effectLst/>
                        </a:rPr>
                        <a:t>and </a:t>
                      </a:r>
                      <a:r>
                        <a:rPr lang="en-PH" sz="2200" dirty="0" smtClean="0">
                          <a:effectLst/>
                        </a:rPr>
                        <a:t>analyse</a:t>
                      </a:r>
                      <a:r>
                        <a:rPr lang="en-PH" sz="2200" baseline="0" dirty="0" smtClean="0">
                          <a:effectLst/>
                        </a:rPr>
                        <a:t> the </a:t>
                      </a:r>
                      <a:r>
                        <a:rPr lang="en-PH" sz="2200" dirty="0" smtClean="0">
                          <a:effectLst/>
                        </a:rPr>
                        <a:t>"data</a:t>
                      </a:r>
                      <a:r>
                        <a:rPr lang="en-PH" sz="2200" dirty="0">
                          <a:effectLst/>
                        </a:rPr>
                        <a:t>"  </a:t>
                      </a:r>
                      <a:endParaRPr lang="en-PH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342900" marR="0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PH" sz="2200" dirty="0">
                          <a:effectLst/>
                        </a:rPr>
                        <a:t>Suggested solution based on </a:t>
                      </a:r>
                      <a:r>
                        <a:rPr lang="en-PH" sz="2200" dirty="0" smtClean="0">
                          <a:effectLst/>
                        </a:rPr>
                        <a:t>findings:</a:t>
                      </a:r>
                    </a:p>
                    <a:p>
                      <a:pPr marL="800100" marR="0" lvl="1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200" baseline="0" dirty="0" smtClean="0">
                          <a:effectLst/>
                        </a:rPr>
                        <a:t>Enhancement of knowledge &amp; skills through t</a:t>
                      </a:r>
                      <a:r>
                        <a:rPr lang="en-US" sz="2200" dirty="0" smtClean="0">
                          <a:effectLst/>
                        </a:rPr>
                        <a:t>raining</a:t>
                      </a:r>
                    </a:p>
                    <a:p>
                      <a:pPr marL="800100" marR="0" lvl="1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200" dirty="0" smtClean="0">
                          <a:effectLst/>
                        </a:rPr>
                        <a:t>Engage</a:t>
                      </a:r>
                      <a:r>
                        <a:rPr lang="en-US" sz="2200" baseline="0" dirty="0" smtClean="0">
                          <a:effectLst/>
                        </a:rPr>
                        <a:t> in entrepreneurship </a:t>
                      </a:r>
                    </a:p>
                    <a:p>
                      <a:pPr marL="800100" marR="0" lvl="1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200" baseline="0" dirty="0" smtClean="0">
                          <a:effectLst/>
                        </a:rPr>
                        <a:t>Provide  quality education</a:t>
                      </a:r>
                      <a:endParaRPr lang="en-PH" sz="2200" dirty="0">
                        <a:effectLst/>
                      </a:endParaRP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200" dirty="0">
                          <a:effectLst/>
                        </a:rPr>
                        <a:t> </a:t>
                      </a: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200" dirty="0">
                          <a:effectLst/>
                        </a:rPr>
                        <a:t> </a:t>
                      </a:r>
                      <a:endParaRPr lang="en-PH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200" dirty="0">
                          <a:effectLst/>
                        </a:rPr>
                        <a:t>Roles </a:t>
                      </a:r>
                      <a:endParaRPr lang="en-PH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gridSpan="2"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200">
                          <a:effectLst/>
                        </a:rPr>
                        <a:t>Researcher, Documenter, Quality manager </a:t>
                      </a:r>
                      <a:endParaRPr lang="en-PH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200">
                          <a:effectLst/>
                        </a:rPr>
                        <a:t>Final product </a:t>
                      </a:r>
                      <a:endParaRPr lang="en-PH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gridSpan="2"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200" dirty="0">
                          <a:effectLst/>
                        </a:rPr>
                        <a:t> Recommendation to people in charge </a:t>
                      </a:r>
                      <a:endParaRPr lang="en-PH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801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17614" y="548680"/>
            <a:ext cx="9753600" cy="87173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Brief </a:t>
            </a:r>
            <a:r>
              <a:rPr lang="en-GB" dirty="0" err="1" smtClean="0"/>
              <a:t>Discription</a:t>
            </a:r>
            <a:endParaRPr lang="en-GB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1234391" y="1556792"/>
            <a:ext cx="9865096" cy="496855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PH" sz="2800" dirty="0"/>
              <a:t>The learning activity requires the students to work with students from other countries concerning poverty based on ADDIE-Model (</a:t>
            </a:r>
            <a:r>
              <a:rPr lang="en-PH" sz="2800" i="1" dirty="0" err="1"/>
              <a:t>Analyze</a:t>
            </a:r>
            <a:r>
              <a:rPr lang="en-PH" sz="2800" i="1" dirty="0"/>
              <a:t>, Design, Develop, </a:t>
            </a:r>
            <a:r>
              <a:rPr lang="en-PH" sz="2800" i="1" dirty="0" err="1"/>
              <a:t>Implemenation</a:t>
            </a:r>
            <a:r>
              <a:rPr lang="en-PH" sz="2800" i="1" dirty="0"/>
              <a:t>, Evaluation</a:t>
            </a:r>
            <a:r>
              <a:rPr lang="en-PH" sz="2800" dirty="0"/>
              <a:t>). The goal is to give recommendations to people in charge to eradicate gradually the poverty. It is about students building skills in a </a:t>
            </a:r>
            <a:r>
              <a:rPr lang="en-PH" sz="2800" dirty="0" err="1"/>
              <a:t>collaborational</a:t>
            </a:r>
            <a:r>
              <a:rPr lang="en-PH" sz="2800" dirty="0"/>
              <a:t> environment. They have to use and apply these skills to find out the causes of local poverty, building knowledge and suggesting solutions based on their findings</a:t>
            </a:r>
            <a:r>
              <a:rPr lang="en-PH" sz="2800" dirty="0" smtClean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76734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771395"/>
              </p:ext>
            </p:extLst>
          </p:nvPr>
        </p:nvGraphicFramePr>
        <p:xfrm>
          <a:off x="1217613" y="1828800"/>
          <a:ext cx="6172943" cy="46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80" y="1844824"/>
            <a:ext cx="3816424" cy="465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5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5D4BAF-E4A0-4404-B57B-AC09251ED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graphicEl>
                                              <a:dgm id="{A05D4BAF-E4A0-4404-B57B-AC09251ED3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>
                                            <p:graphicEl>
                                              <a:dgm id="{A05D4BAF-E4A0-4404-B57B-AC09251ED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>
                                            <p:graphicEl>
                                              <a:dgm id="{A05D4BAF-E4A0-4404-B57B-AC09251ED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A87972-A559-4048-A19F-E8E5C26A1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>
                                            <p:graphicEl>
                                              <a:dgm id="{25A87972-A559-4048-A19F-E8E5C26A16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>
                                            <p:graphicEl>
                                              <a:dgm id="{25A87972-A559-4048-A19F-E8E5C26A1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>
                                            <p:graphicEl>
                                              <a:dgm id="{25A87972-A559-4048-A19F-E8E5C26A1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57F3C9-174A-48FC-8680-E497D7448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">
                                            <p:graphicEl>
                                              <a:dgm id="{3D57F3C9-174A-48FC-8680-E497D7448F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>
                                            <p:graphicEl>
                                              <a:dgm id="{3D57F3C9-174A-48FC-8680-E497D7448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>
                                            <p:graphicEl>
                                              <a:dgm id="{3D57F3C9-174A-48FC-8680-E497D7448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E7FE24-60D7-4C2B-9252-5D7480D93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">
                                            <p:graphicEl>
                                              <a:dgm id="{2EE7FE24-60D7-4C2B-9252-5D7480D933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">
                                            <p:graphicEl>
                                              <a:dgm id="{2EE7FE24-60D7-4C2B-9252-5D7480D93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">
                                            <p:graphicEl>
                                              <a:dgm id="{2EE7FE24-60D7-4C2B-9252-5D7480D93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4299EF-48FA-41D6-96A3-87D36197B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4">
                                            <p:graphicEl>
                                              <a:dgm id="{124299EF-48FA-41D6-96A3-87D36197B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">
                                            <p:graphicEl>
                                              <a:dgm id="{124299EF-48FA-41D6-96A3-87D36197B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4">
                                            <p:graphicEl>
                                              <a:dgm id="{124299EF-48FA-41D6-96A3-87D36197B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7EDD3A-5F8F-4AA4-A990-372EBE8D7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4">
                                            <p:graphicEl>
                                              <a:dgm id="{5B7EDD3A-5F8F-4AA4-A990-372EBE8D7D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">
                                            <p:graphicEl>
                                              <a:dgm id="{5B7EDD3A-5F8F-4AA4-A990-372EBE8D7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">
                                            <p:graphicEl>
                                              <a:dgm id="{5B7EDD3A-5F8F-4AA4-A990-372EBE8D7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2EFBC5-8F3C-49C3-A116-5274A6B2F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4">
                                            <p:graphicEl>
                                              <a:dgm id="{AA2EFBC5-8F3C-49C3-A116-5274A6B2F2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4">
                                            <p:graphicEl>
                                              <a:dgm id="{AA2EFBC5-8F3C-49C3-A116-5274A6B2F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">
                                            <p:graphicEl>
                                              <a:dgm id="{AA2EFBC5-8F3C-49C3-A116-5274A6B2F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F390B3-241D-4B6D-8A69-D37BEAEF5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4">
                                            <p:graphicEl>
                                              <a:dgm id="{84F390B3-241D-4B6D-8A69-D37BEAEF5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4">
                                            <p:graphicEl>
                                              <a:dgm id="{84F390B3-241D-4B6D-8A69-D37BEAEF5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4">
                                            <p:graphicEl>
                                              <a:dgm id="{84F390B3-241D-4B6D-8A69-D37BEAEF5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02A0E9-9A68-4852-9917-6F1B91BB0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4">
                                            <p:graphicEl>
                                              <a:dgm id="{ED02A0E9-9A68-4852-9917-6F1B91BB0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4">
                                            <p:graphicEl>
                                              <a:dgm id="{ED02A0E9-9A68-4852-9917-6F1B91BB0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">
                                            <p:graphicEl>
                                              <a:dgm id="{ED02A0E9-9A68-4852-9917-6F1B91BB0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BAFE45-144A-4D52-B9D2-DEC941D66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4">
                                            <p:graphicEl>
                                              <a:dgm id="{11BAFE45-144A-4D52-B9D2-DEC941D668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">
                                            <p:graphicEl>
                                              <a:dgm id="{11BAFE45-144A-4D52-B9D2-DEC941D66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">
                                            <p:graphicEl>
                                              <a:dgm id="{11BAFE45-144A-4D52-B9D2-DEC941D66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25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2DD7D7-E04F-4908-9F52-8F5314353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4">
                                            <p:graphicEl>
                                              <a:dgm id="{4F2DD7D7-E04F-4908-9F52-8F53143537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">
                                            <p:graphicEl>
                                              <a:dgm id="{4F2DD7D7-E04F-4908-9F52-8F5314353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4">
                                            <p:graphicEl>
                                              <a:dgm id="{4F2DD7D7-E04F-4908-9F52-8F5314353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D736F8-38CA-40CA-A625-4ABEB021C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">
                                            <p:graphicEl>
                                              <a:dgm id="{BAD736F8-38CA-40CA-A625-4ABEB021CB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">
                                            <p:graphicEl>
                                              <a:dgm id="{BAD736F8-38CA-40CA-A625-4ABEB021C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">
                                            <p:graphicEl>
                                              <a:dgm id="{BAD736F8-38CA-40CA-A625-4ABEB021C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80" y="350948"/>
            <a:ext cx="7790656" cy="486916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998068" y="5445224"/>
            <a:ext cx="6624736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6600" dirty="0" smtClean="0"/>
              <a:t>Orientation</a:t>
            </a:r>
            <a:endParaRPr lang="en-GB" sz="6600" dirty="0"/>
          </a:p>
        </p:txBody>
      </p:sp>
      <p:pic>
        <p:nvPicPr>
          <p:cNvPr id="1026" name="Picture 2" descr="http://a5.mzstatic.com/us/r30/Purple4/v4/b4/b4/55/b4b45558-5548-65e9-4cca-f38bf5c762cf/mzl.eqwdije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332" y="3429000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447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596" y="404664"/>
            <a:ext cx="6561643" cy="495001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990049" y="5518073"/>
            <a:ext cx="6624736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6600" dirty="0"/>
              <a:t>B</a:t>
            </a:r>
            <a:r>
              <a:rPr lang="en-GB" sz="6600" dirty="0" smtClean="0"/>
              <a:t>uilding groups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2313820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Groups</a:t>
            </a:r>
            <a:endParaRPr lang="en-GB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833358"/>
              </p:ext>
            </p:extLst>
          </p:nvPr>
        </p:nvGraphicFramePr>
        <p:xfrm>
          <a:off x="838200" y="1825625"/>
          <a:ext cx="105124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1373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Miners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PH" sz="4400" dirty="0" smtClean="0"/>
              <a:t>collect </a:t>
            </a:r>
            <a:r>
              <a:rPr lang="en-PH" sz="4400" dirty="0"/>
              <a:t>and </a:t>
            </a:r>
            <a:r>
              <a:rPr lang="en-PH" sz="4400" dirty="0" smtClean="0"/>
              <a:t>visualize</a:t>
            </a:r>
          </a:p>
          <a:p>
            <a:r>
              <a:rPr lang="en-PH" sz="4400" dirty="0"/>
              <a:t>i</a:t>
            </a:r>
            <a:r>
              <a:rPr lang="en-PH" sz="4400" dirty="0" smtClean="0"/>
              <a:t>nterpret data</a:t>
            </a:r>
          </a:p>
          <a:p>
            <a:r>
              <a:rPr lang="en-US" sz="4400" dirty="0"/>
              <a:t>p</a:t>
            </a:r>
            <a:r>
              <a:rPr lang="en-US" sz="4400" dirty="0" smtClean="0"/>
              <a:t>roduce reports</a:t>
            </a:r>
            <a:endParaRPr lang="en-PH" sz="4400" dirty="0"/>
          </a:p>
        </p:txBody>
      </p:sp>
      <p:sp>
        <p:nvSpPr>
          <p:cNvPr id="6" name="Abgerundetes Rechteck 5"/>
          <p:cNvSpPr/>
          <p:nvPr/>
        </p:nvSpPr>
        <p:spPr>
          <a:xfrm>
            <a:off x="1217614" y="1828800"/>
            <a:ext cx="4713363" cy="4343400"/>
          </a:xfrm>
          <a:prstGeom prst="roundRect">
            <a:avLst>
              <a:gd name="adj" fmla="val 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t="2" r="-12000" b="-1625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584331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Interviewers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6262478" y="1828800"/>
            <a:ext cx="5016509" cy="4343400"/>
          </a:xfrm>
        </p:spPr>
        <p:txBody>
          <a:bodyPr>
            <a:normAutofit/>
          </a:bodyPr>
          <a:lstStyle/>
          <a:p>
            <a:r>
              <a:rPr lang="en-PH" sz="4400" dirty="0" smtClean="0"/>
              <a:t>contact people</a:t>
            </a:r>
          </a:p>
          <a:p>
            <a:r>
              <a:rPr lang="en-PH" sz="4400" dirty="0" smtClean="0"/>
              <a:t>interview</a:t>
            </a:r>
          </a:p>
          <a:p>
            <a:r>
              <a:rPr lang="en-US" sz="4400" dirty="0"/>
              <a:t>p</a:t>
            </a:r>
            <a:r>
              <a:rPr lang="en-US" sz="4400" dirty="0" smtClean="0"/>
              <a:t>roduce video</a:t>
            </a:r>
            <a:endParaRPr lang="en-PH" sz="4400" dirty="0"/>
          </a:p>
        </p:txBody>
      </p:sp>
      <p:sp>
        <p:nvSpPr>
          <p:cNvPr id="5" name="Abgerundetes Rechteck 4"/>
          <p:cNvSpPr/>
          <p:nvPr/>
        </p:nvSpPr>
        <p:spPr>
          <a:xfrm>
            <a:off x="1125860" y="2060848"/>
            <a:ext cx="5037880" cy="2520280"/>
          </a:xfrm>
          <a:prstGeom prst="roundRect">
            <a:avLst>
              <a:gd name="adj" fmla="val 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000" b="-17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518854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4a8a3afe1349f8a4d44b63e2b771e7313a5d7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54439A8-AEAD-4747-A105-B15A7CD021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642</Words>
  <Application>Microsoft Office PowerPoint</Application>
  <PresentationFormat>ユーザー設定</PresentationFormat>
  <Paragraphs>139</Paragraphs>
  <Slides>20</Slides>
  <Notes>10</Notes>
  <HiddenSlides>4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30" baseType="lpstr">
      <vt:lpstr>AR Pゴシック体S</vt:lpstr>
      <vt:lpstr>Eras Bold ITC</vt:lpstr>
      <vt:lpstr>ＭＳ Ｐゴシック</vt:lpstr>
      <vt:lpstr>MS Mincho</vt:lpstr>
      <vt:lpstr>Arial</vt:lpstr>
      <vt:lpstr>Calibri</vt:lpstr>
      <vt:lpstr>Calibri Light</vt:lpstr>
      <vt:lpstr>Century Gothic</vt:lpstr>
      <vt:lpstr>Times New Roman</vt:lpstr>
      <vt:lpstr>Office テーマ</vt:lpstr>
      <vt:lpstr>Poverty: Causes and Solutions</vt:lpstr>
      <vt:lpstr>Identifying the cause of local poverty and find solutionS</vt:lpstr>
      <vt:lpstr>Brief Discription</vt:lpstr>
      <vt:lpstr>Overview</vt:lpstr>
      <vt:lpstr>PowerPoint プレゼンテーション</vt:lpstr>
      <vt:lpstr>PowerPoint プレゼンテーション</vt:lpstr>
      <vt:lpstr>Groups</vt:lpstr>
      <vt:lpstr>Data Miners</vt:lpstr>
      <vt:lpstr>Interviewers</vt:lpstr>
      <vt:lpstr>marketers</vt:lpstr>
      <vt:lpstr>PowerPoint プレゼンテーション</vt:lpstr>
      <vt:lpstr>Problem Solvers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Data miners</vt:lpstr>
      <vt:lpstr>interviewers</vt:lpstr>
      <vt:lpstr>marketers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Poverty: Causes and Solutions</dc:title>
  <dc:creator/>
  <cp:keywords/>
  <cp:lastModifiedBy/>
  <cp:revision>1</cp:revision>
  <dcterms:created xsi:type="dcterms:W3CDTF">2014-03-13T15:34:06Z</dcterms:created>
  <dcterms:modified xsi:type="dcterms:W3CDTF">2015-12-05T05:53:47Z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